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embeddings/oleObject1.bin" ContentType="application/vnd.openxmlformats-officedocument.oleObject"/>
  <Override PartName="/ppt/embeddings/oleObject2.bin" ContentType="application/vnd.openxmlformats-officedocument.oleObject"/>
  <Override PartName="/ppt/handoutMasters/handoutMaster1.xml" ContentType="application/vnd.openxmlformats-officedocument.presentationml.handoutMaster+xml"/>
  <Override PartName="/ppt/media/image18.svg" ContentType="image/svg+xml"/>
  <Override PartName="/ppt/media/image4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76"/>
    <p:sldMasterId id="2147483812" r:id="rId77"/>
    <p:sldMasterId id="2147483820" r:id="rId78"/>
    <p:sldMasterId id="2147483857" r:id="rId79"/>
    <p:sldMasterId id="2147483885" r:id="rId80"/>
    <p:sldMasterId id="2147483946" r:id="rId81"/>
    <p:sldMasterId id="2147484021" r:id="rId82"/>
    <p:sldMasterId id="2147484050" r:id="rId83"/>
    <p:sldMasterId id="2147484073" r:id="rId84"/>
    <p:sldMasterId id="2147484098" r:id="rId85"/>
  </p:sldMasterIdLst>
  <p:notesMasterIdLst>
    <p:notesMasterId r:id="rId99"/>
  </p:notesMasterIdLst>
  <p:handoutMasterIdLst>
    <p:handoutMasterId r:id="rId100"/>
  </p:handoutMasterIdLst>
  <p:sldIdLst>
    <p:sldId id="256" r:id="rId86"/>
    <p:sldId id="2147478867" r:id="rId87"/>
    <p:sldId id="2147479166" r:id="rId88"/>
    <p:sldId id="2147479834" r:id="rId89"/>
    <p:sldId id="2147479835" r:id="rId90"/>
    <p:sldId id="2147479836" r:id="rId91"/>
    <p:sldId id="2147479837" r:id="rId92"/>
    <p:sldId id="2147479159" r:id="rId93"/>
    <p:sldId id="6586" r:id="rId94"/>
    <p:sldId id="6547" r:id="rId95"/>
    <p:sldId id="2145706708" r:id="rId96"/>
    <p:sldId id="2147479092" r:id="rId97"/>
    <p:sldId id="2076136950" r:id="rId9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B88F0A-4201-4532-9EFC-DF6D18DF3507}">
          <p14:sldIdLst>
            <p14:sldId id="256"/>
            <p14:sldId id="2147478867"/>
            <p14:sldId id="2147479166"/>
            <p14:sldId id="2147479834"/>
            <p14:sldId id="2147479835"/>
            <p14:sldId id="2147479836"/>
            <p14:sldId id="2147479837"/>
            <p14:sldId id="2147479159"/>
            <p14:sldId id="6586"/>
            <p14:sldId id="6547"/>
            <p14:sldId id="2145706708"/>
            <p14:sldId id="2147479092"/>
            <p14:sldId id="2076136950"/>
          </p14:sldIdLst>
        </p14:section>
        <p14:section name="Organizations are turning to low-code" id="{DA3016C6-8FE9-41B5-93E1-0FC54C8096FD}">
          <p14:sldIdLst/>
        </p14:section>
      </p14:sectionLst>
    </p:ext>
    <p:ext uri="{EFAFB233-063F-42B5-8137-9DF3F51BA10A}">
      <p15:sldGuideLst xmlns:p15="http://schemas.microsoft.com/office/powerpoint/2012/main">
        <p15:guide id="1" pos="3841" userDrawn="1">
          <p15:clr>
            <a:srgbClr val="A4A3A4"/>
          </p15:clr>
        </p15:guide>
        <p15:guide id="2" orient="horz" pos="2184" userDrawn="1">
          <p15:clr>
            <a:srgbClr val="A4A3A4"/>
          </p15:clr>
        </p15:guide>
        <p15:guide id="3" orient="horz" pos="1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0C9301-8D19-9434-BD1A-35843A01A2E3}" name="Nehring, Harald" initials="NH" userId="S::harald.nehring@sap.com::6f70e0d3-0d48-4e25-afde-d335ea7400c2" providerId="AD"/>
  <p188:author id="{547ECD1C-272E-EC58-4450-B86A00F767EE}" name="Borchert, Andre" initials="BA" userId="S::andre.borchert@sap.com::547457dc-4c52-4c68-a40f-474c9872e156" providerId="AD"/>
  <p188:author id="{72895326-5C2C-2C15-EE16-638FED09F0F6}" name="Sandhu, Bharat" initials="SB" userId="S::bharat.sandhu@sap.com::f5b52b63-1f5a-416a-a4ee-d5c052bf20ae" providerId="AD"/>
  <p188:author id="{BF880E46-D7BC-E2D1-038D-8059EB185F32}" name="Ptasznik, Daniel" initials="DP" userId="S::daniel.ptasznik@sap.com::97918906-c7c7-49ca-b2a2-6cdfe090d4c3" providerId="AD"/>
  <p188:author id="{B618CF57-AE36-6F70-80A2-072A81784F39}" name="Roesner, Diana Alexandra" initials="RDA" userId="S::diana.roesner@sap.com::893b938f-8df2-4459-b004-e8c259a4f168" providerId="AD"/>
  <p188:author id="{A91A795D-0989-2E1C-C999-AB14F5414EAB}" name="Tseng, Ching Wei" initials="TCW" userId="S::ching.wei.tseng@sap.com::668b33da-3595-4adf-975a-c2550f0b2f9f" providerId="AD"/>
  <p188:author id="{CE60D2D5-D619-FEE2-0EEB-C3718C8C01E0}" name="Volmering, Thomas" initials="VT" userId="S::thomas.volmering@sap.com::d2eee2e7-8603-455c-8928-2c98c7e50304" providerId="AD"/>
  <p188:author id="{9B3257E4-51A6-AA7B-D43F-3EA246039034}" name="Schluchter, Stephan" initials="SS" userId="S::stephan.schluchter@sap.com::f4e29f08-f1f8-4b80-a75b-3c3a883502cc" providerId="AD"/>
  <p188:author id="{9FB3C2EF-DB06-6673-C9D8-36D76654A30E}" name="Genge, Nikolaj" initials="GN" userId="S::nikolaj.genge@sap.com::12889fb1-eedd-46b7-853c-b08c5d5e72b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A7F"/>
    <a:srgbClr val="00195A"/>
    <a:srgbClr val="A7A240"/>
    <a:srgbClr val="FF0000"/>
    <a:srgbClr val="0F46A7"/>
    <a:srgbClr val="970A82"/>
    <a:srgbClr val="FF3399"/>
    <a:srgbClr val="FFFFFF"/>
    <a:srgbClr val="FEE3A1"/>
    <a:srgbClr val="FFF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10A44-6976-80E5-3C43-43973D6CD204}" v="2" dt="2025-09-29T16:50:42.059"/>
    <p1510:client id="{49FC456F-270F-13AC-1F63-0A40E2D7F1DD}" v="1" dt="2025-09-30T05:11:04.60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7"/>
    <p:restoredTop sz="88117"/>
  </p:normalViewPr>
  <p:slideViewPr>
    <p:cSldViewPr snapToGrid="0">
      <p:cViewPr varScale="1">
        <p:scale>
          <a:sx n="65" d="100"/>
          <a:sy n="65" d="100"/>
        </p:scale>
        <p:origin x="1020" y="76"/>
      </p:cViewPr>
      <p:guideLst>
        <p:guide pos="3841"/>
        <p:guide orient="horz" pos="2184"/>
        <p:guide orient="horz" pos="132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customXml" Target="../customXml/item69.xml"/><Relationship Id="rId70" Type="http://schemas.openxmlformats.org/officeDocument/2006/relationships/customXml" Target="../customXml/item70.xml"/><Relationship Id="rId71" Type="http://schemas.openxmlformats.org/officeDocument/2006/relationships/customXml" Target="../customXml/item71.xml"/><Relationship Id="rId72" Type="http://schemas.openxmlformats.org/officeDocument/2006/relationships/customXml" Target="../customXml/item72.xml"/><Relationship Id="rId73" Type="http://schemas.openxmlformats.org/officeDocument/2006/relationships/customXml" Target="../customXml/item73.xml"/><Relationship Id="rId74" Type="http://schemas.openxmlformats.org/officeDocument/2006/relationships/customXml" Target="../customXml/item74.xml"/><Relationship Id="rId75" Type="http://schemas.openxmlformats.org/officeDocument/2006/relationships/customXml" Target="../customXml/item75.xml"/><Relationship Id="rId76" Type="http://schemas.openxmlformats.org/officeDocument/2006/relationships/slideMaster" Target="slideMasters/slideMaster1.xml"/><Relationship Id="rId77" Type="http://schemas.openxmlformats.org/officeDocument/2006/relationships/slideMaster" Target="slideMasters/slideMaster2.xml"/><Relationship Id="rId78" Type="http://schemas.openxmlformats.org/officeDocument/2006/relationships/slideMaster" Target="slideMasters/slideMaster3.xml"/><Relationship Id="rId79" Type="http://schemas.openxmlformats.org/officeDocument/2006/relationships/slideMaster" Target="slideMasters/slideMaster4.xml"/><Relationship Id="rId80" Type="http://schemas.openxmlformats.org/officeDocument/2006/relationships/slideMaster" Target="slideMasters/slideMaster5.xml"/><Relationship Id="rId81" Type="http://schemas.openxmlformats.org/officeDocument/2006/relationships/slideMaster" Target="slideMasters/slideMaster6.xml"/><Relationship Id="rId82" Type="http://schemas.openxmlformats.org/officeDocument/2006/relationships/slideMaster" Target="slideMasters/slideMaster7.xml"/><Relationship Id="rId83" Type="http://schemas.openxmlformats.org/officeDocument/2006/relationships/slideMaster" Target="slideMasters/slideMaster8.xml"/><Relationship Id="rId84" Type="http://schemas.openxmlformats.org/officeDocument/2006/relationships/slideMaster" Target="slideMasters/slideMaster9.xml"/><Relationship Id="rId85" Type="http://schemas.openxmlformats.org/officeDocument/2006/relationships/slideMaster" Target="slideMasters/slideMaster10.xml"/><Relationship Id="rId86" Type="http://schemas.openxmlformats.org/officeDocument/2006/relationships/slide" Target="slides/slide1.xml"/><Relationship Id="rId87" Type="http://schemas.openxmlformats.org/officeDocument/2006/relationships/slide" Target="slides/slide2.xml"/><Relationship Id="rId88" Type="http://schemas.openxmlformats.org/officeDocument/2006/relationships/slide" Target="slides/slide3.xml"/><Relationship Id="rId89" Type="http://schemas.openxmlformats.org/officeDocument/2006/relationships/slide" Target="slides/slide4.xml"/><Relationship Id="rId90" Type="http://schemas.openxmlformats.org/officeDocument/2006/relationships/slide" Target="slides/slide5.xml"/><Relationship Id="rId91" Type="http://schemas.openxmlformats.org/officeDocument/2006/relationships/slide" Target="slides/slide6.xml"/><Relationship Id="rId92" Type="http://schemas.openxmlformats.org/officeDocument/2006/relationships/slide" Target="slides/slide7.xml"/><Relationship Id="rId93" Type="http://schemas.openxmlformats.org/officeDocument/2006/relationships/slide" Target="slides/slide8.xml"/><Relationship Id="rId94" Type="http://schemas.openxmlformats.org/officeDocument/2006/relationships/slide" Target="slides/slide9.xml"/><Relationship Id="rId95" Type="http://schemas.openxmlformats.org/officeDocument/2006/relationships/slide" Target="slides/slide10.xml"/><Relationship Id="rId96" Type="http://schemas.openxmlformats.org/officeDocument/2006/relationships/slide" Target="slides/slide11.xml"/><Relationship Id="rId97" Type="http://schemas.openxmlformats.org/officeDocument/2006/relationships/slide" Target="slides/slide12.xml"/><Relationship Id="rId98" Type="http://schemas.openxmlformats.org/officeDocument/2006/relationships/slide" Target="slides/slide13.xml"/><Relationship Id="rId99" Type="http://schemas.openxmlformats.org/officeDocument/2006/relationships/notesMaster" Target="notesMasters/notesMaster1.xml"/><Relationship Id="rId100" Type="http://schemas.openxmlformats.org/officeDocument/2006/relationships/handoutMaster" Target="handoutMasters/handoutMaster1.xml"/><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05" Type="http://schemas.microsoft.com/office/2015/10/relationships/revisionInfo" Target="revisionInfo.xml"/><Relationship Id="rId106"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a:p>
        </p:txBody>
      </p:sp>
    </p:spTree>
    <p:extLst>
      <p:ext uri="{BB962C8B-B14F-4D97-AF65-F5344CB8AC3E}">
        <p14:creationId xmlns:p14="http://schemas.microsoft.com/office/powerpoint/2010/main" val="289344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1204534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305159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1570B-9303-3F1A-8297-65A1217C6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D574F-9212-FC50-7D08-D4D5E637B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FCB77-8688-8B3D-B645-32D12E50BBC1}"/>
              </a:ext>
            </a:extLst>
          </p:cNvPr>
          <p:cNvSpPr>
            <a:spLocks noGrp="1"/>
          </p:cNvSpPr>
          <p:nvPr>
            <p:ph type="body" idx="1"/>
          </p:nvPr>
        </p:nvSpPr>
        <p:spPr/>
        <p:txBody>
          <a:bodyPr/>
          <a:lstStyle/>
          <a:p>
            <a:endParaRPr lang="en-GR" dirty="0"/>
          </a:p>
        </p:txBody>
      </p:sp>
      <p:sp>
        <p:nvSpPr>
          <p:cNvPr id="4" name="Slide Number Placeholder 3">
            <a:extLst>
              <a:ext uri="{FF2B5EF4-FFF2-40B4-BE49-F238E27FC236}">
                <a16:creationId xmlns:a16="http://schemas.microsoft.com/office/drawing/2014/main" id="{C5A3DE0B-6DF7-14CD-4285-9C07CABBC913}"/>
              </a:ext>
            </a:extLst>
          </p:cNvPr>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96701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Create customer segments and run targeted cross</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selling campaigns powered by predictive </a:t>
            </a:r>
            <a:r>
              <a:rPr lang="en-GB" sz="1400" dirty="0" err="1">
                <a:solidFill>
                  <a:schemeClr val="accent3"/>
                </a:solidFill>
                <a:effectLst/>
                <a:latin typeface="72 Brand" panose="020B0504030603020204" pitchFamily="34" charset="0"/>
              </a:rPr>
              <a:t>modeling</a:t>
            </a:r>
            <a:r>
              <a:rPr lang="en-GB" sz="1400" dirty="0">
                <a:solidFill>
                  <a:schemeClr val="accent3"/>
                </a:solidFill>
                <a:effectLst/>
                <a:latin typeface="72 Brand" panose="020B0504030603020204" pitchFamily="34" charset="0"/>
              </a:rPr>
              <a:t> to</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increase sales and margins</a:t>
            </a:r>
          </a:p>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Identifying potential churners and offer promotions</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to </a:t>
            </a:r>
            <a:r>
              <a:rPr lang="en-GB" sz="1400" dirty="0" err="1">
                <a:solidFill>
                  <a:schemeClr val="accent3"/>
                </a:solidFill>
                <a:effectLst/>
                <a:latin typeface="72 Brand" panose="020B0504030603020204" pitchFamily="34" charset="0"/>
              </a:rPr>
              <a:t>instill</a:t>
            </a:r>
            <a:r>
              <a:rPr lang="en-GB" sz="1400" dirty="0">
                <a:solidFill>
                  <a:schemeClr val="accent3"/>
                </a:solidFill>
                <a:effectLst/>
                <a:latin typeface="72 Brand" panose="020B0504030603020204" pitchFamily="34" charset="0"/>
              </a:rPr>
              <a:t> customer loyalty</a:t>
            </a:r>
          </a:p>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Improve customer satisfaction by providing a</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modern field service process to provide a quick and</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efficient response to customer requests (IE</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Dispatching a technician with the relevant</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information on the field)</a:t>
            </a:r>
          </a:p>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Build trusted relationships with Customers by</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providing data privacy, consent and regulatory</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compliance</a:t>
            </a:r>
            <a:endParaRPr lang="en-GB" sz="1400" dirty="0">
              <a:solidFill>
                <a:schemeClr val="accent3"/>
              </a:solidFill>
              <a:latin typeface="72 Brand" panose="020B0504030603020204" pitchFamily="34" charset="0"/>
            </a:endParaRP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69013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02F41-1944-D181-699E-45E0C8096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82F28-994B-2C28-75DE-D1605AB50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6D3F8-8A58-B882-2586-506155C0FF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FD6861-DDE0-2018-5E43-F0A0F848F60D}"/>
              </a:ext>
            </a:extLst>
          </p:cNvPr>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203189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B3B78-ADD2-ED5E-EB9C-07EF7798EE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F842C-7ADC-D576-D871-AA32E1986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A6D74-EFCF-2CD2-A8B2-88FC43AB21B9}"/>
              </a:ext>
            </a:extLst>
          </p:cNvPr>
          <p:cNvSpPr>
            <a:spLocks noGrp="1"/>
          </p:cNvSpPr>
          <p:nvPr>
            <p:ph type="body" idx="1"/>
          </p:nvPr>
        </p:nvSpPr>
        <p:spPr/>
        <p:txBody>
          <a:bodyPr/>
          <a:lstStyle/>
          <a:p>
            <a:pPr marL="887288" lvl="1" indent="-342900">
              <a:spcBef>
                <a:spcPts val="100"/>
              </a:spcBef>
              <a:spcAft>
                <a:spcPts val="100"/>
              </a:spcAft>
              <a:buClr>
                <a:schemeClr val="tx1"/>
              </a:buClr>
              <a:buFont typeface="+mj-lt"/>
              <a:buAutoNum type="arabicPeriod"/>
            </a:pPr>
            <a:r>
              <a:rPr lang="en-GB" sz="1400" dirty="0">
                <a:solidFill>
                  <a:schemeClr val="accent4"/>
                </a:solidFill>
                <a:effectLst/>
                <a:latin typeface="72 Brand" panose="020B0504030603020204" pitchFamily="34" charset="0"/>
              </a:rPr>
              <a:t>Leverage intelligent technologies to improve operational efficiencies and automate business processes</a:t>
            </a:r>
          </a:p>
          <a:p>
            <a:pPr marL="887288" lvl="1" indent="-342900">
              <a:spcBef>
                <a:spcPts val="100"/>
              </a:spcBef>
              <a:spcAft>
                <a:spcPts val="100"/>
              </a:spcAft>
              <a:buClr>
                <a:schemeClr val="tx1"/>
              </a:buClr>
              <a:buFont typeface="+mj-lt"/>
              <a:buAutoNum type="arabicPeriod"/>
            </a:pPr>
            <a:r>
              <a:rPr lang="en-GB" sz="1400" dirty="0">
                <a:solidFill>
                  <a:schemeClr val="accent4"/>
                </a:solidFill>
                <a:effectLst/>
                <a:latin typeface="72 Brand" panose="020B0504030603020204" pitchFamily="34" charset="0"/>
              </a:rPr>
              <a:t>Modernize Data Warehouse, Analytics and Data Visualization Capabilities to improve customer insight </a:t>
            </a:r>
          </a:p>
          <a:p>
            <a:endParaRPr lang="en-US" dirty="0"/>
          </a:p>
        </p:txBody>
      </p:sp>
      <p:sp>
        <p:nvSpPr>
          <p:cNvPr id="4" name="Slide Number Placeholder 3">
            <a:extLst>
              <a:ext uri="{FF2B5EF4-FFF2-40B4-BE49-F238E27FC236}">
                <a16:creationId xmlns:a16="http://schemas.microsoft.com/office/drawing/2014/main" id="{8F44E290-68CC-49B4-578A-99699B2CD9AC}"/>
              </a:ext>
            </a:extLst>
          </p:cNvPr>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286663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1C79-FFB8-3283-970F-AB06BCBEA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1A89A-679D-4343-819A-7B81773FA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5E254-BC0D-B8C2-2344-1E8D08816F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ADB003-5BBF-0CFF-10F8-4D9C369737E8}"/>
              </a:ext>
            </a:extLst>
          </p:cNvPr>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229991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r>
              <a:rPr lang="de-DE" dirty="0"/>
              <a:t>John </a:t>
            </a:r>
            <a:r>
              <a:rPr lang="de-DE" dirty="0" err="1"/>
              <a:t>is</a:t>
            </a:r>
            <a:r>
              <a:rPr lang="de-DE" dirty="0"/>
              <a:t> an </a:t>
            </a:r>
            <a:r>
              <a:rPr lang="de-DE" dirty="0" err="1"/>
              <a:t>accounts</a:t>
            </a:r>
            <a:r>
              <a:rPr lang="de-DE" dirty="0"/>
              <a:t> </a:t>
            </a:r>
            <a:r>
              <a:rPr lang="de-DE" dirty="0" err="1"/>
              <a:t>payables</a:t>
            </a:r>
            <a:r>
              <a:rPr lang="de-DE" dirty="0"/>
              <a:t> </a:t>
            </a:r>
            <a:r>
              <a:rPr lang="de-DE" dirty="0" err="1"/>
              <a:t>clerk</a:t>
            </a:r>
            <a:r>
              <a:rPr lang="de-DE" dirty="0"/>
              <a:t>, </a:t>
            </a:r>
            <a:r>
              <a:rPr lang="de-DE" dirty="0" err="1"/>
              <a:t>working</a:t>
            </a:r>
            <a:r>
              <a:rPr lang="de-DE" dirty="0"/>
              <a:t> 8 </a:t>
            </a:r>
            <a:r>
              <a:rPr lang="de-DE" dirty="0" err="1"/>
              <a:t>hours</a:t>
            </a:r>
            <a:r>
              <a:rPr lang="de-DE" dirty="0"/>
              <a:t> </a:t>
            </a:r>
            <a:r>
              <a:rPr lang="de-DE" dirty="0" err="1"/>
              <a:t>shifts</a:t>
            </a:r>
            <a:r>
              <a:rPr lang="de-DE" dirty="0"/>
              <a:t> on </a:t>
            </a:r>
            <a:r>
              <a:rPr lang="de-DE" dirty="0" err="1"/>
              <a:t>processing</a:t>
            </a:r>
            <a:r>
              <a:rPr lang="de-DE" dirty="0"/>
              <a:t> large </a:t>
            </a:r>
            <a:r>
              <a:rPr lang="de-DE" dirty="0" err="1"/>
              <a:t>amounts</a:t>
            </a:r>
            <a:r>
              <a:rPr lang="de-DE" dirty="0"/>
              <a:t> </a:t>
            </a:r>
            <a:r>
              <a:rPr lang="de-DE" dirty="0" err="1"/>
              <a:t>of</a:t>
            </a:r>
            <a:r>
              <a:rPr lang="de-DE" dirty="0"/>
              <a:t> </a:t>
            </a:r>
            <a:r>
              <a:rPr lang="de-DE" dirty="0" err="1"/>
              <a:t>documents</a:t>
            </a:r>
            <a:r>
              <a:rPr lang="de-DE" dirty="0"/>
              <a:t>, </a:t>
            </a:r>
            <a:r>
              <a:rPr lang="de-DE" dirty="0" err="1"/>
              <a:t>especially</a:t>
            </a:r>
            <a:r>
              <a:rPr lang="de-DE" dirty="0"/>
              <a:t> </a:t>
            </a:r>
            <a:r>
              <a:rPr lang="de-DE" dirty="0" err="1"/>
              <a:t>Invoices</a:t>
            </a:r>
            <a:r>
              <a:rPr lang="de-DE" dirty="0"/>
              <a:t> in </a:t>
            </a:r>
            <a:r>
              <a:rPr lang="de-DE" dirty="0" err="1"/>
              <a:t>his</a:t>
            </a:r>
            <a:r>
              <a:rPr lang="de-DE" dirty="0"/>
              <a:t> </a:t>
            </a:r>
            <a:r>
              <a:rPr lang="de-DE" dirty="0" err="1"/>
              <a:t>case</a:t>
            </a:r>
            <a:r>
              <a:rPr lang="de-DE" dirty="0"/>
              <a:t>.</a:t>
            </a:r>
          </a:p>
          <a:p>
            <a:r>
              <a:rPr lang="en-SG" dirty="0"/>
              <a:t>For processing these invoices, John needs to read the whole invoice, understand the context and then extract the needed information into a table. Besides this some information, in some cases a matching of information is needed, for example the company name has a customer ID, which will be matched manually. </a:t>
            </a:r>
          </a:p>
          <a:p>
            <a:r>
              <a:rPr lang="en-SG" dirty="0"/>
              <a:t>A lot time is spend on extracting, which is not always perfectly right – errors can occur in manual extraction because of misunderstandings, </a:t>
            </a:r>
            <a:endParaRPr lang="de-DE" dirty="0"/>
          </a:p>
          <a:p>
            <a:pPr marL="0" indent="0" algn="just">
              <a:lnSpc>
                <a:spcPct val="120000"/>
              </a:lnSpc>
              <a:buFont typeface="Arial"/>
              <a:buNone/>
            </a:pPr>
            <a:endParaRPr lang="en-US" sz="1400" dirty="0">
              <a:solidFill>
                <a:schemeClr val="tx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4677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pPr marL="0" indent="0" algn="just">
              <a:lnSpc>
                <a:spcPct val="120000"/>
              </a:lnSpc>
              <a:buFont typeface="Arial"/>
              <a:buNone/>
            </a:pPr>
            <a:endParaRPr lang="en-US" sz="1400" dirty="0">
              <a:solidFill>
                <a:schemeClr val="tx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908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SG" b="1" dirty="0"/>
              <a:t>Steps:</a:t>
            </a:r>
          </a:p>
          <a:p>
            <a:pPr marL="342900" marR="0" lvl="0" indent="-342900" algn="l" defTabSz="1088776" rtl="0" eaLnBrk="1" fontAlgn="auto" latinLnBrk="0" hangingPunct="1">
              <a:lnSpc>
                <a:spcPct val="100000"/>
              </a:lnSpc>
              <a:spcBef>
                <a:spcPts val="0"/>
              </a:spcBef>
              <a:spcAft>
                <a:spcPts val="0"/>
              </a:spcAft>
              <a:buClrTx/>
              <a:buSzTx/>
              <a:buFont typeface="+mj-lt"/>
              <a:buAutoNum type="arabicPeriod"/>
              <a:tabLst/>
              <a:defRPr/>
            </a:pPr>
            <a:r>
              <a:rPr lang="en-US" sz="1400" kern="0" dirty="0">
                <a:solidFill>
                  <a:srgbClr val="000000"/>
                </a:solidFill>
                <a:latin typeface="+mn-lt"/>
                <a:ea typeface="Arial Unicode MS" pitchFamily="34" charset="-128"/>
                <a:cs typeface="Arial Unicode MS" pitchFamily="34" charset="-128"/>
              </a:rPr>
              <a:t>Unorganized large volumes of business-documents </a:t>
            </a:r>
            <a:endParaRPr kumimoji="0" lang="en-US" sz="1400" b="0" i="0" u="none" strike="noStrike" kern="0" cap="none" spc="0" normalizeH="0" baseline="0" dirty="0">
              <a:ln>
                <a:noFill/>
              </a:ln>
              <a:solidFill>
                <a:srgbClr val="000000"/>
              </a:solidFill>
              <a:effectLst/>
              <a:uLnTx/>
              <a:uFillTx/>
              <a:latin typeface="+mn-lt"/>
              <a:ea typeface="Arial Unicode MS" pitchFamily="34" charset="-128"/>
              <a:cs typeface="Arial Unicode MS" pitchFamily="34" charset="-128"/>
            </a:endParaRPr>
          </a:p>
          <a:p>
            <a:pPr marL="342900" indent="-342900">
              <a:buFont typeface="+mj-lt"/>
              <a:buAutoNum type="arabicPeriod"/>
            </a:pPr>
            <a:r>
              <a:rPr lang="de-DE" dirty="0" err="1"/>
              <a:t>Document</a:t>
            </a:r>
            <a:r>
              <a:rPr lang="de-DE" dirty="0"/>
              <a:t> Information </a:t>
            </a:r>
            <a:r>
              <a:rPr lang="de-DE" dirty="0" err="1"/>
              <a:t>Extraction</a:t>
            </a:r>
            <a:r>
              <a:rPr lang="de-DE" dirty="0"/>
              <a:t>: </a:t>
            </a:r>
            <a:r>
              <a:rPr lang="de-DE" dirty="0" err="1"/>
              <a:t>Extraction</a:t>
            </a:r>
            <a:r>
              <a:rPr lang="de-DE" dirty="0"/>
              <a:t> &amp; Enrichment </a:t>
            </a:r>
            <a:r>
              <a:rPr lang="de-DE" dirty="0" err="1"/>
              <a:t>of</a:t>
            </a:r>
            <a:r>
              <a:rPr lang="de-DE" dirty="0"/>
              <a:t> </a:t>
            </a:r>
            <a:r>
              <a:rPr lang="de-DE" dirty="0" err="1"/>
              <a:t>information</a:t>
            </a:r>
            <a:r>
              <a:rPr lang="de-DE" dirty="0"/>
              <a:t> </a:t>
            </a:r>
            <a:endPar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endParaRPr>
          </a:p>
          <a:p>
            <a:pPr marL="342900" marR="0" lvl="0" indent="-342900" algn="l" defTabSz="1088776"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mn-lt"/>
                <a:ea typeface="Calibri" panose="020F0502020204030204" pitchFamily="34" charset="0"/>
                <a:cs typeface="Times New Roman" panose="02020603050405020304" pitchFamily="18" charset="0"/>
              </a:rPr>
              <a:t>Reduced manual maintenance effort &amp; increased document processing efficiency</a:t>
            </a:r>
          </a:p>
          <a:p>
            <a:pPr marL="342900" indent="-342900">
              <a:buFont typeface="+mj-lt"/>
              <a:buAutoNum type="arabicPeriod"/>
            </a:pPr>
            <a:endParaRPr lang="en-SG" dirty="0"/>
          </a:p>
          <a:p>
            <a:pPr marL="0" indent="0">
              <a:buFont typeface="+mj-lt"/>
              <a:buNone/>
            </a:pPr>
            <a:r>
              <a:rPr lang="en-SG" b="1" u="sng" dirty="0"/>
              <a:t>Business Problem</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dirty="0">
                <a:solidFill>
                  <a:srgbClr val="000000"/>
                </a:solidFill>
              </a:rPr>
              <a:t>Deal with </a:t>
            </a:r>
            <a:r>
              <a:rPr lang="en-US" sz="1400" b="1" dirty="0">
                <a:solidFill>
                  <a:srgbClr val="000000"/>
                </a:solidFill>
              </a:rPr>
              <a:t>huge number </a:t>
            </a:r>
            <a:r>
              <a:rPr lang="en-US" sz="1400" dirty="0">
                <a:solidFill>
                  <a:srgbClr val="000000"/>
                </a:solidFill>
              </a:rPr>
              <a:t>of paper-based and digital </a:t>
            </a:r>
            <a:r>
              <a:rPr lang="en-US" sz="1400" b="1" dirty="0">
                <a:solidFill>
                  <a:srgbClr val="000000"/>
                </a:solidFill>
              </a:rPr>
              <a:t>invoices</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dirty="0">
                <a:solidFill>
                  <a:srgbClr val="000000"/>
                </a:solidFill>
                <a:ea typeface="Arial Unicode MS" pitchFamily="34" charset="-128"/>
                <a:cs typeface="Arial Unicode MS" pitchFamily="34" charset="-128"/>
              </a:rPr>
              <a:t>Manually</a:t>
            </a:r>
            <a:r>
              <a:rPr lang="en-US" sz="1400" kern="0" dirty="0">
                <a:solidFill>
                  <a:srgbClr val="000000"/>
                </a:solidFill>
                <a:ea typeface="Arial Unicode MS" pitchFamily="34" charset="-128"/>
                <a:cs typeface="Arial Unicode MS" pitchFamily="34" charset="-128"/>
              </a:rPr>
              <a:t> extract information</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dirty="0">
                <a:solidFill>
                  <a:srgbClr val="000000"/>
                </a:solidFill>
                <a:ea typeface="Arial Unicode MS" pitchFamily="34" charset="-128"/>
                <a:cs typeface="Arial Unicode MS" pitchFamily="34" charset="-128"/>
              </a:rPr>
              <a:t>Long</a:t>
            </a:r>
            <a:r>
              <a:rPr lang="en-US" sz="1400" kern="0" dirty="0">
                <a:solidFill>
                  <a:srgbClr val="000000"/>
                </a:solidFill>
                <a:ea typeface="Arial Unicode MS" pitchFamily="34" charset="-128"/>
                <a:cs typeface="Arial Unicode MS" pitchFamily="34" charset="-128"/>
              </a:rPr>
              <a:t> processing time</a:t>
            </a:r>
          </a:p>
          <a:p>
            <a:pPr marL="0" indent="0">
              <a:buFont typeface="+mj-lt"/>
              <a:buNone/>
            </a:pPr>
            <a:endParaRPr lang="en-SG" dirty="0"/>
          </a:p>
          <a:p>
            <a:pPr marL="285750" lvl="0" indent="-285750" fontAlgn="base">
              <a:spcBef>
                <a:spcPts val="1200"/>
              </a:spcBef>
              <a:spcAft>
                <a:spcPct val="0"/>
              </a:spcAft>
              <a:buClr>
                <a:srgbClr val="F0AB00"/>
              </a:buClr>
              <a:buSzPct val="80000"/>
              <a:buFont typeface="Arial" panose="020B0604020202020204" pitchFamily="34" charset="0"/>
              <a:buChar char="•"/>
              <a:tabLst>
                <a:tab pos="186690" algn="l"/>
              </a:tabLst>
              <a:defRPr/>
            </a:pPr>
            <a:endParaRPr lang="en-US" sz="1400" b="1" u="sng" dirty="0">
              <a:solidFill>
                <a:srgbClr val="000000"/>
              </a:solidFill>
              <a:cs typeface="Arial"/>
            </a:endParaRPr>
          </a:p>
          <a:p>
            <a:pPr marL="0" lvl="0" indent="0" fontAlgn="base">
              <a:spcBef>
                <a:spcPts val="1200"/>
              </a:spcBef>
              <a:spcAft>
                <a:spcPct val="0"/>
              </a:spcAft>
              <a:buClr>
                <a:srgbClr val="F0AB00"/>
              </a:buClr>
              <a:buSzPct val="80000"/>
              <a:buFont typeface="Arial" panose="020B0604020202020204" pitchFamily="34" charset="0"/>
              <a:buNone/>
              <a:tabLst>
                <a:tab pos="186690" algn="l"/>
              </a:tabLst>
              <a:defRPr/>
            </a:pPr>
            <a:r>
              <a:rPr lang="en-US" sz="1400" b="1" u="sng" dirty="0">
                <a:solidFill>
                  <a:srgbClr val="000000"/>
                </a:solidFill>
                <a:cs typeface="Arial"/>
              </a:rPr>
              <a:t>Solution: </a:t>
            </a:r>
          </a:p>
          <a:p>
            <a:pPr defTabSz="1088449">
              <a:spcBef>
                <a:spcPts val="1200"/>
              </a:spcBef>
              <a:spcAft>
                <a:spcPts val="600"/>
              </a:spcAft>
            </a:pPr>
            <a:r>
              <a:rPr lang="en-US" sz="1400" b="1" kern="0" dirty="0">
                <a:solidFill>
                  <a:srgbClr val="000000"/>
                </a:solidFill>
                <a:ea typeface="Arial Unicode MS" pitchFamily="34" charset="-128"/>
                <a:cs typeface="Arial Unicode MS" pitchFamily="34" charset="-128"/>
              </a:rPr>
              <a:t>Document Information Extraction</a:t>
            </a:r>
            <a:endParaRPr lang="en-US" sz="1400" b="1" kern="0" dirty="0">
              <a:solidFill>
                <a:srgbClr val="000000"/>
              </a:solidFill>
              <a:ea typeface="Arial Unicode MS" pitchFamily="34" charset="-128"/>
            </a:endParaRPr>
          </a:p>
          <a:p>
            <a:pPr marL="342797" indent="-342797" defTabSz="1088449">
              <a:spcBef>
                <a:spcPts val="600"/>
              </a:spcBef>
              <a:buClr>
                <a:srgbClr val="F0AB00"/>
              </a:buClr>
              <a:buFont typeface="Arial" panose="020B0604020202020204" pitchFamily="34" charset="0"/>
              <a:buChar char="•"/>
            </a:pPr>
            <a:r>
              <a:rPr lang="en-US" sz="1400" b="1" kern="0" dirty="0">
                <a:solidFill>
                  <a:srgbClr val="000000"/>
                </a:solidFill>
                <a:ea typeface="Arial Unicode MS" pitchFamily="34" charset="-128"/>
              </a:rPr>
              <a:t>E</a:t>
            </a:r>
            <a:r>
              <a:rPr lang="en-US" sz="1400" b="1" dirty="0">
                <a:solidFill>
                  <a:srgbClr val="000000"/>
                </a:solidFill>
                <a:latin typeface="Arial" charset="0"/>
                <a:ea typeface="Arial" charset="0"/>
                <a:cs typeface="Arial" charset="0"/>
              </a:rPr>
              <a:t>xtracts</a:t>
            </a:r>
            <a:r>
              <a:rPr lang="en-US" sz="1400" dirty="0">
                <a:solidFill>
                  <a:srgbClr val="000000"/>
                </a:solidFill>
                <a:latin typeface="Arial" charset="0"/>
                <a:ea typeface="Arial" charset="0"/>
                <a:cs typeface="Arial" charset="0"/>
              </a:rPr>
              <a:t> all relevant information automatically from the document </a:t>
            </a:r>
          </a:p>
          <a:p>
            <a:pPr marL="342797" indent="-342797" defTabSz="1088449">
              <a:spcBef>
                <a:spcPts val="600"/>
              </a:spcBef>
              <a:buClr>
                <a:srgbClr val="F0AB00"/>
              </a:buClr>
              <a:buFont typeface="Arial" panose="020B0604020202020204" pitchFamily="34" charset="0"/>
              <a:buChar char="•"/>
            </a:pPr>
            <a:r>
              <a:rPr lang="en-US" sz="1400" b="1" dirty="0">
                <a:solidFill>
                  <a:srgbClr val="000000"/>
                </a:solidFill>
                <a:latin typeface="Arial" charset="0"/>
                <a:ea typeface="Arial" charset="0"/>
                <a:cs typeface="Arial" charset="0"/>
              </a:rPr>
              <a:t>Enriches</a:t>
            </a:r>
            <a:r>
              <a:rPr lang="en-US" sz="1400" dirty="0">
                <a:solidFill>
                  <a:srgbClr val="000000"/>
                </a:solidFill>
                <a:latin typeface="Arial" charset="0"/>
                <a:ea typeface="Arial" charset="0"/>
                <a:cs typeface="Arial" charset="0"/>
              </a:rPr>
              <a:t> the extracted information with additional information based on business data, to determine the right company code and supplier ID </a:t>
            </a:r>
            <a:br>
              <a:rPr lang="en-US" sz="1200" kern="0" dirty="0">
                <a:solidFill>
                  <a:srgbClr val="000000"/>
                </a:solidFill>
                <a:ea typeface="Arial Unicode MS" pitchFamily="34" charset="-128"/>
                <a:cs typeface="Arial Unicode MS" pitchFamily="34" charset="-128"/>
              </a:rPr>
            </a:br>
            <a:br>
              <a:rPr lang="en-US" sz="1400" kern="0" dirty="0">
                <a:ea typeface="Arial Unicode MS" pitchFamily="34" charset="-128"/>
                <a:cs typeface="Arial Unicode MS" pitchFamily="34" charset="-128"/>
              </a:rPr>
            </a:br>
            <a:endParaRPr lang="en-US" sz="1400" spc="15" dirty="0">
              <a:solidFill>
                <a:srgbClr val="000000"/>
              </a:solidFill>
              <a:cs typeface="Arial"/>
            </a:endParaRPr>
          </a:p>
          <a:p>
            <a:pPr marL="0" lvl="0" indent="0" fontAlgn="base">
              <a:spcBef>
                <a:spcPct val="50000"/>
              </a:spcBef>
              <a:spcAft>
                <a:spcPct val="0"/>
              </a:spcAft>
              <a:buClr>
                <a:srgbClr val="F0AB00"/>
              </a:buClr>
              <a:buSzPct val="80000"/>
              <a:buFont typeface="Arial" panose="020B0604020202020204" pitchFamily="34" charset="0"/>
              <a:buNone/>
              <a:tabLst>
                <a:tab pos="186690" algn="l"/>
              </a:tabLst>
              <a:defRPr/>
            </a:pPr>
            <a:r>
              <a:rPr lang="en-US" sz="1400" b="1" u="sng" spc="15" dirty="0">
                <a:solidFill>
                  <a:srgbClr val="000000"/>
                </a:solidFill>
                <a:cs typeface="Arial"/>
              </a:rPr>
              <a:t>Benefits: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b="1" kern="0" dirty="0">
                <a:solidFill>
                  <a:srgbClr val="000000"/>
                </a:solidFill>
                <a:ea typeface="Arial Unicode MS" pitchFamily="34" charset="-128"/>
                <a:cs typeface="Arial Unicode MS" pitchFamily="34" charset="-128"/>
              </a:rPr>
              <a:t>Increase efficiency </a:t>
            </a:r>
            <a:r>
              <a:rPr lang="en-US" sz="1400" kern="0" dirty="0">
                <a:solidFill>
                  <a:srgbClr val="000000"/>
                </a:solidFill>
                <a:ea typeface="Arial Unicode MS" pitchFamily="34" charset="-128"/>
                <a:cs typeface="Arial Unicode MS" pitchFamily="34" charset="-128"/>
              </a:rPr>
              <a:t>and reduce errors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Enable teams to </a:t>
            </a:r>
            <a:r>
              <a:rPr lang="en-US" sz="1400" b="1" kern="0" dirty="0">
                <a:solidFill>
                  <a:srgbClr val="000000"/>
                </a:solidFill>
                <a:ea typeface="Arial Unicode MS" pitchFamily="34" charset="-128"/>
                <a:cs typeface="Arial Unicode MS" pitchFamily="34" charset="-128"/>
              </a:rPr>
              <a:t>focus on strategic tasks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Reduce liabilities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Enhance </a:t>
            </a:r>
            <a:r>
              <a:rPr lang="en-US" sz="1400" b="1" kern="0" dirty="0">
                <a:solidFill>
                  <a:srgbClr val="000000"/>
                </a:solidFill>
                <a:ea typeface="Arial Unicode MS" pitchFamily="34" charset="-128"/>
                <a:cs typeface="Arial Unicode MS" pitchFamily="34" charset="-128"/>
              </a:rPr>
              <a:t>supplier relation-ships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Leverage </a:t>
            </a:r>
            <a:r>
              <a:rPr lang="en-US" sz="1400" b="1" kern="0" dirty="0">
                <a:solidFill>
                  <a:srgbClr val="000000"/>
                </a:solidFill>
                <a:ea typeface="Arial Unicode MS" pitchFamily="34" charset="-128"/>
                <a:cs typeface="Arial Unicode MS" pitchFamily="34" charset="-128"/>
              </a:rPr>
              <a:t>early payment discounts</a:t>
            </a:r>
          </a:p>
          <a:p>
            <a:pPr marL="0" lvl="0" indent="0" fontAlgn="base">
              <a:spcBef>
                <a:spcPct val="50000"/>
              </a:spcBef>
              <a:spcAft>
                <a:spcPct val="0"/>
              </a:spcAft>
              <a:buClr>
                <a:srgbClr val="F0AB00"/>
              </a:buClr>
              <a:buSzPct val="80000"/>
              <a:buFont typeface="Arial" panose="020B0604020202020204" pitchFamily="34" charset="0"/>
              <a:buNone/>
              <a:tabLst>
                <a:tab pos="186690" algn="l"/>
              </a:tabLst>
              <a:defRPr/>
            </a:pPr>
            <a:endParaRPr lang="en-US" sz="1400" spc="15" dirty="0">
              <a:solidFill>
                <a:srgbClr val="000000"/>
              </a:solidFill>
              <a:cs typeface="Arial"/>
            </a:endParaRPr>
          </a:p>
          <a:p>
            <a:pPr marL="0" indent="0">
              <a:buFont typeface="+mj-lt"/>
              <a:buNone/>
            </a:pPr>
            <a:endParaRPr lang="en-SG"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8848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germany/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germany/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www.sap.com/trademark" TargetMode="External"/><Relationship Id="rId4" Type="http://schemas.openxmlformats.org/officeDocument/2006/relationships/hyperlink" Target="https://www.sap.com/registration/contact.html" TargetMode="External"/><Relationship Id="rId5" Type="http://schemas.openxmlformats.org/officeDocument/2006/relationships/hyperlink" Target="https://www.linkedin.com/company/sap" TargetMode="External"/><Relationship Id="rId6" Type="http://schemas.openxmlformats.org/officeDocument/2006/relationships/image" Target="../media/image20.png"/><Relationship Id="rId7" Type="http://schemas.openxmlformats.org/officeDocument/2006/relationships/hyperlink" Target="https://www.youtube.com/user/SAP" TargetMode="External"/><Relationship Id="rId8" Type="http://schemas.openxmlformats.org/officeDocument/2006/relationships/image" Target="../media/image21.png"/><Relationship Id="rId9" Type="http://schemas.openxmlformats.org/officeDocument/2006/relationships/hyperlink" Target="https://twitter.com/sap" TargetMode="External"/><Relationship Id="rId10" Type="http://schemas.openxmlformats.org/officeDocument/2006/relationships/image" Target="../media/image22.png"/><Relationship Id="rId11" Type="http://schemas.openxmlformats.org/officeDocument/2006/relationships/hyperlink" Target="https://www.facebook.com/SAP" TargetMode="External"/><Relationship Id="rId12" Type="http://schemas.openxmlformats.org/officeDocument/2006/relationships/image" Target="../media/image23.png"/><Relationship Id="rId13"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www.sap.com/trademark" TargetMode="External"/><Relationship Id="rId4" Type="http://schemas.openxmlformats.org/officeDocument/2006/relationships/hyperlink" Target="https://www.sap.com/germany/registration/contact.html" TargetMode="External"/><Relationship Id="rId5" Type="http://schemas.openxmlformats.org/officeDocument/2006/relationships/hyperlink" Target="https://www.linkedin.com/company/sap" TargetMode="External"/><Relationship Id="rId6" Type="http://schemas.openxmlformats.org/officeDocument/2006/relationships/image" Target="../media/image20.png"/><Relationship Id="rId7" Type="http://schemas.openxmlformats.org/officeDocument/2006/relationships/hyperlink" Target="https://www.youtube.com/user/SAP" TargetMode="External"/><Relationship Id="rId8" Type="http://schemas.openxmlformats.org/officeDocument/2006/relationships/image" Target="../media/image21.png"/><Relationship Id="rId9" Type="http://schemas.openxmlformats.org/officeDocument/2006/relationships/hyperlink" Target="https://twitter.com/sap" TargetMode="External"/><Relationship Id="rId10" Type="http://schemas.openxmlformats.org/officeDocument/2006/relationships/image" Target="../media/image22.png"/><Relationship Id="rId11" Type="http://schemas.openxmlformats.org/officeDocument/2006/relationships/hyperlink" Target="https://www.facebook.com/SAP" TargetMode="External"/><Relationship Id="rId12" Type="http://schemas.openxmlformats.org/officeDocument/2006/relationships/image" Target="../media/image23.png"/><Relationship Id="rId13"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hyperlink" Target="https://www.linkedin.com/company/sap" TargetMode="External"/><Relationship Id="rId5" Type="http://schemas.openxmlformats.org/officeDocument/2006/relationships/image" Target="../media/image3.png"/><Relationship Id="rId6" Type="http://schemas.openxmlformats.org/officeDocument/2006/relationships/hyperlink" Target="https://www.youtube.com/user/SAP" TargetMode="External"/><Relationship Id="rId7" Type="http://schemas.openxmlformats.org/officeDocument/2006/relationships/image" Target="../media/image4.png"/><Relationship Id="rId8" Type="http://schemas.openxmlformats.org/officeDocument/2006/relationships/hyperlink" Target="https://twitter.com/sap" TargetMode="External"/><Relationship Id="rId9" Type="http://schemas.openxmlformats.org/officeDocument/2006/relationships/image" Target="../media/image5.png"/><Relationship Id="rId10" Type="http://schemas.openxmlformats.org/officeDocument/2006/relationships/hyperlink" Target="https://www.facebook.com/SAP" TargetMode="External"/><Relationship Id="rId11" Type="http://schemas.openxmlformats.org/officeDocument/2006/relationships/image" Target="../media/image6.png"/><Relationship Id="rId12" Type="http://schemas.openxmlformats.org/officeDocument/2006/relationships/image" Target="../media/image2.png"/><Relationship Id="rId13"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sap.com/trademark" TargetMode="External"/><Relationship Id="rId3" Type="http://schemas.openxmlformats.org/officeDocument/2006/relationships/hyperlink" Target="https://www.sap.com/germany/registration/contact.html" TargetMode="External"/><Relationship Id="rId4" Type="http://schemas.openxmlformats.org/officeDocument/2006/relationships/hyperlink" Target="https://www.linkedin.com/company/sap" TargetMode="External"/><Relationship Id="rId5" Type="http://schemas.openxmlformats.org/officeDocument/2006/relationships/image" Target="../media/image3.png"/><Relationship Id="rId6" Type="http://schemas.openxmlformats.org/officeDocument/2006/relationships/hyperlink" Target="https://www.youtube.com/user/SAP" TargetMode="External"/><Relationship Id="rId7" Type="http://schemas.openxmlformats.org/officeDocument/2006/relationships/image" Target="../media/image4.png"/><Relationship Id="rId8" Type="http://schemas.openxmlformats.org/officeDocument/2006/relationships/hyperlink" Target="https://twitter.com/sap" TargetMode="External"/><Relationship Id="rId9" Type="http://schemas.openxmlformats.org/officeDocument/2006/relationships/image" Target="../media/image5.png"/><Relationship Id="rId10" Type="http://schemas.openxmlformats.org/officeDocument/2006/relationships/hyperlink" Target="https://www.facebook.com/SAP" TargetMode="External"/><Relationship Id="rId11" Type="http://schemas.openxmlformats.org/officeDocument/2006/relationships/image" Target="../media/image6.png"/><Relationship Id="rId12" Type="http://schemas.openxmlformats.org/officeDocument/2006/relationships/image" Target="../media/image2.png"/><Relationship Id="rId13"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tags" Target="../tags/tag616.xml"/><Relationship Id="rId2" Type="http://schemas.openxmlformats.org/officeDocument/2006/relationships/slideMaster" Target="../slideMasters/slideMaster10.xml"/><Relationship Id="rId3" Type="http://schemas.openxmlformats.org/officeDocument/2006/relationships/oleObject" Target="../embeddings/oleObject1.bin"/><Relationship Id="rId4" Type="http://schemas.openxmlformats.org/officeDocument/2006/relationships/image" Target="../media/image29.emf"/></Relationships>
</file>

<file path=ppt/slideLayouts/_rels/slideLayout231.xml.rels><?xml version='1.0' encoding='UTF-8' standalone='yes'?>
<Relationships xmlns="http://schemas.openxmlformats.org/package/2006/relationships"><Relationship Id="rId1" Type="http://schemas.openxmlformats.org/officeDocument/2006/relationships/tags" Target="../tags/tag617.xml"/><Relationship Id="rId2" Type="http://schemas.openxmlformats.org/officeDocument/2006/relationships/slideMaster" Target="../slideMasters/slideMaster10.xml"/><Relationship Id="rId3" Type="http://schemas.openxmlformats.org/officeDocument/2006/relationships/oleObject" Target="../embeddings/oleObject2.bin"/><Relationship Id="rId4" Type="http://schemas.openxmlformats.org/officeDocument/2006/relationships/image" Target="../media/image30.emf"/></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4" name="Picture Placeholder 7" descr="{&quot;templafy&quot;:{&quot;id&quot;:&quot;a32bb8ab-165a-49d8-8745-ec2d1b653122&quot;}}">
            <a:extLst>
              <a:ext uri="{FF2B5EF4-FFF2-40B4-BE49-F238E27FC236}">
                <a16:creationId xmlns:a16="http://schemas.microsoft.com/office/drawing/2014/main" id="{AEA42AD0-541F-412E-A41B-51C8DCF907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30043" y="6023816"/>
            <a:ext cx="2208436" cy="532020"/>
          </a:xfrm>
          <a:prstGeom prst="rect">
            <a:avLst/>
          </a:prstGeom>
        </p:spPr>
      </p:pic>
      <p:sp>
        <p:nvSpPr>
          <p:cNvPr id="12" name="Picture Placeholder 11">
            <a:extLst>
              <a:ext uri="{FF2B5EF4-FFF2-40B4-BE49-F238E27FC236}">
                <a16:creationId xmlns:a16="http://schemas.microsoft.com/office/drawing/2014/main" id="{01E38426-604E-0946-B267-92DD0CCD3F17}"/>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11" name="TextBox 10" descr="{&quot;templafy&quot;:{&quot;id&quot;:&quot;c16ab09f-cd26-4349-b784-e0e5b60f6087&quot;}}">
            <a:extLst>
              <a:ext uri="{FF2B5EF4-FFF2-40B4-BE49-F238E27FC236}">
                <a16:creationId xmlns:a16="http://schemas.microsoft.com/office/drawing/2014/main" id="{0D89861B-DFDF-4652-B7E7-9B164C5110EC}"/>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7" name="Picture Placeholder 3" descr="{&quot;templafy&quot;:{&quot;id&quot;:&quot;11363be4-d0d1-4067-9a29-0b989ea57fc8&quot;}}" hidden="1">
            <a:extLst>
              <a:ext uri="{FF2B5EF4-FFF2-40B4-BE49-F238E27FC236}">
                <a16:creationId xmlns:a16="http://schemas.microsoft.com/office/drawing/2014/main" id="{B529FEDA-0F87-47C0-8BF8-2503578E93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61735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169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or Illustration">
    <p:bg>
      <p:bgRef idx="1001">
        <a:schemeClr val="bg1"/>
      </p:bgRef>
    </p:bg>
    <p:spTree>
      <p:nvGrpSpPr>
        <p:cNvPr id="1" name=""/>
        <p:cNvGrpSpPr/>
        <p:nvPr/>
      </p:nvGrpSpPr>
      <p:grpSpPr>
        <a:xfrm>
          <a:off x="0" y="0"/>
          <a:ext cx="0" cy="0"/>
          <a:chOff x="0" y="0"/>
          <a:chExt cx="0" cy="0"/>
        </a:xfrm>
      </p:grpSpPr>
      <p:pic>
        <p:nvPicPr>
          <p:cNvPr id="1986216337" name="SAP Logo Placeholde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4" name="Classification" descr="{&quot;templafy&quot;:{&quot;id&quot;:&quot;15bc616f-9219-463d-9632-0684c50bb311&quot;}}">
            <a:extLst>
              <a:ext uri="{FF2B5EF4-FFF2-40B4-BE49-F238E27FC236}">
                <a16:creationId xmlns:a16="http://schemas.microsoft.com/office/drawing/2014/main" id="{80EF9B3E-B19F-454A-8F82-6620827A3EBD}"/>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9" name="Speaker"/>
          <p:cNvSpPr>
            <a:spLocks noGrp="1"/>
          </p:cNvSpPr>
          <p:nvPr userDrawn="1">
            <p:ph type="subTitle" idx="1" hasCustomPrompt="1"/>
          </p:nvPr>
        </p:nvSpPr>
        <p:spPr bwMode="black">
          <a:xfrm>
            <a:off x="288000" y="5130495"/>
            <a:ext cx="10899174"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7" dirty="0">
                <a:latin typeface="+mn-lt"/>
                <a:ea typeface="+mn-ea"/>
                <a:cs typeface="+mn-cs"/>
              </a:defRPr>
            </a:lvl1pPr>
          </a:lstStyle>
          <a:p>
            <a:pPr lvl="0"/>
            <a:r>
              <a:rPr lang="en-US"/>
              <a:t>Title Goes Here</a:t>
            </a:r>
            <a:br>
              <a:rPr lang="en-US"/>
            </a:br>
            <a:r>
              <a:rPr lang="en-US"/>
              <a:t>and Here and Here</a:t>
            </a:r>
          </a:p>
        </p:txBody>
      </p:sp>
      <p:sp>
        <p:nvSpPr>
          <p:cNvPr id="4" name="Acquired Company Logo Placeholder" descr="{&quot;templafy&quot;:{&quot;id&quot;:&quot;eb3fb7f2-a0ba-4b53-9923-8d70d71ebcc8&quot;}}" hidden="1">
            <a:extLst>
              <a:ext uri="{FF2B5EF4-FFF2-40B4-BE49-F238E27FC236}">
                <a16:creationId xmlns:a16="http://schemas.microsoft.com/office/drawing/2014/main" id="{9FAC5737-20CA-FB41-845A-A1D31183A0C5}"/>
              </a:ext>
            </a:extLst>
          </p:cNvPr>
          <p:cNvSpPr>
            <a:spLocks noGrp="1"/>
          </p:cNvSpPr>
          <p:nvPr>
            <p:ph type="pic" sz="quarter" idx="13" hasCustomPrompt="1"/>
          </p:nvPr>
        </p:nvSpPr>
        <p:spPr>
          <a:xfrm>
            <a:off x="282578" y="3564352"/>
            <a:ext cx="4116387" cy="252000"/>
          </a:xfrm>
        </p:spPr>
        <p:txBody>
          <a:bodyPr anchor="ctr" anchorCtr="0">
            <a:normAutofit/>
          </a:bodyPr>
          <a:lstStyle>
            <a:lvl1pPr>
              <a:defRPr sz="1400">
                <a:noFill/>
              </a:defRPr>
            </a:lvl1pPr>
          </a:lstStyle>
          <a:p>
            <a:r>
              <a:rPr lang="en-US"/>
              <a:t>China</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US"/>
              <a:t>Click icon to add picture</a:t>
            </a:r>
            <a:endParaRPr lang="en-GB"/>
          </a:p>
        </p:txBody>
      </p:sp>
    </p:spTree>
    <p:extLst>
      <p:ext uri="{BB962C8B-B14F-4D97-AF65-F5344CB8AC3E}">
        <p14:creationId xmlns:p14="http://schemas.microsoft.com/office/powerpoint/2010/main" val="3330979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Cover without Image">
    <p:bg>
      <p:bgRef idx="1001">
        <a:schemeClr val="bg1"/>
      </p:bgRef>
    </p:bg>
    <p:spTree>
      <p:nvGrpSpPr>
        <p:cNvPr id="1" name=""/>
        <p:cNvGrpSpPr/>
        <p:nvPr/>
      </p:nvGrpSpPr>
      <p:grpSpPr>
        <a:xfrm>
          <a:off x="0" y="0"/>
          <a:ext cx="0" cy="0"/>
          <a:chOff x="0" y="0"/>
          <a:chExt cx="0" cy="0"/>
        </a:xfrm>
      </p:grpSpPr>
      <p:sp>
        <p:nvSpPr>
          <p:cNvPr id="9" name="Classification " descr="{&quot;templafy&quot;:{&quot;id&quot;:&quot;8a6ec43b-9f2a-4c9e-ac60-5ffed1bbbc0d&quot;}}">
            <a:extLst>
              <a:ext uri="{FF2B5EF4-FFF2-40B4-BE49-F238E27FC236}">
                <a16:creationId xmlns:a16="http://schemas.microsoft.com/office/drawing/2014/main" id="{BE9416BF-9F7E-4E92-ACFE-0C3973770D42}"/>
              </a:ext>
            </a:extLst>
          </p:cNvPr>
          <p:cNvSpPr txBox="1"/>
          <p:nvPr userDrawn="1"/>
        </p:nvSpPr>
        <p:spPr>
          <a:xfrm>
            <a:off x="282575" y="5264380"/>
            <a:ext cx="6301873"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6" name="Speaker"/>
          <p:cNvSpPr>
            <a:spLocks noGrp="1"/>
          </p:cNvSpPr>
          <p:nvPr userDrawn="1">
            <p:ph type="subTitle" idx="1" hasCustomPrompt="1"/>
          </p:nvPr>
        </p:nvSpPr>
        <p:spPr bwMode="black">
          <a:xfrm>
            <a:off x="287999" y="4268509"/>
            <a:ext cx="10900800"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7"/>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7" kern="0" err="1">
              <a:ea typeface="Arial Unicode MS" pitchFamily="34" charset="-128"/>
              <a:cs typeface="Arial Unicode MS" pitchFamily="34" charset="-128"/>
            </a:endParaRPr>
          </a:p>
        </p:txBody>
      </p:sp>
      <p:pic>
        <p:nvPicPr>
          <p:cNvPr id="7" name="SAP Logo Placeholder">
            <a:extLst>
              <a:ext uri="{FF2B5EF4-FFF2-40B4-BE49-F238E27FC236}">
                <a16:creationId xmlns:a16="http://schemas.microsoft.com/office/drawing/2014/main" id="{3AD4B0B4-E930-0544-BF25-F7642D05D20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Tree>
    <p:extLst>
      <p:ext uri="{BB962C8B-B14F-4D97-AF65-F5344CB8AC3E}">
        <p14:creationId xmlns:p14="http://schemas.microsoft.com/office/powerpoint/2010/main" val="120171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Cover with Pictogram">
    <p:bg>
      <p:bgRef idx="1001">
        <a:schemeClr val="bg1"/>
      </p:bgRef>
    </p:bg>
    <p:spTree>
      <p:nvGrpSpPr>
        <p:cNvPr id="1" name=""/>
        <p:cNvGrpSpPr/>
        <p:nvPr/>
      </p:nvGrpSpPr>
      <p:grpSpPr>
        <a:xfrm>
          <a:off x="0" y="0"/>
          <a:ext cx="0" cy="0"/>
          <a:chOff x="0" y="0"/>
          <a:chExt cx="0" cy="0"/>
        </a:xfrm>
      </p:grpSpPr>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9" name="Classification" descr="{&quot;templafy&quot;:{&quot;id&quot;:&quot;9f821223-7580-4ab6-aaf1-845ce28d3b05&quot;}}">
            <a:extLst>
              <a:ext uri="{FF2B5EF4-FFF2-40B4-BE49-F238E27FC236}">
                <a16:creationId xmlns:a16="http://schemas.microsoft.com/office/drawing/2014/main" id="{7CCB72D3-C53F-4D36-8D99-606F3BD14BC9}"/>
              </a:ext>
            </a:extLst>
          </p:cNvPr>
          <p:cNvSpPr txBox="1"/>
          <p:nvPr userDrawn="1"/>
        </p:nvSpPr>
        <p:spPr>
          <a:xfrm>
            <a:off x="282575" y="5264379"/>
            <a:ext cx="5987598"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US"/>
              <a:t>Click icon to add picture</a:t>
            </a:r>
            <a:endParaRPr lang="de-DE"/>
          </a:p>
        </p:txBody>
      </p:sp>
      <p:sp>
        <p:nvSpPr>
          <p:cNvPr id="6" name="Speaker"/>
          <p:cNvSpPr>
            <a:spLocks noGrp="1"/>
          </p:cNvSpPr>
          <p:nvPr userDrawn="1">
            <p:ph type="subTitle" idx="1" hasCustomPrompt="1"/>
          </p:nvPr>
        </p:nvSpPr>
        <p:spPr bwMode="black">
          <a:xfrm>
            <a:off x="288004" y="4268509"/>
            <a:ext cx="6373430"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7"/>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7" kern="0" err="1">
              <a:ea typeface="Arial Unicode MS" pitchFamily="34" charset="-128"/>
              <a:cs typeface="Arial Unicode MS" pitchFamily="34" charset="-128"/>
            </a:endParaRPr>
          </a:p>
        </p:txBody>
      </p:sp>
      <p:pic>
        <p:nvPicPr>
          <p:cNvPr id="10" name="SAP Logo Placeholder">
            <a:extLst>
              <a:ext uri="{FF2B5EF4-FFF2-40B4-BE49-F238E27FC236}">
                <a16:creationId xmlns:a16="http://schemas.microsoft.com/office/drawing/2014/main" id="{26E2BF66-8A24-8642-BA66-70E39BB9DA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Tree>
    <p:extLst>
      <p:ext uri="{BB962C8B-B14F-4D97-AF65-F5344CB8AC3E}">
        <p14:creationId xmlns:p14="http://schemas.microsoft.com/office/powerpoint/2010/main" val="2590397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579" rtl="0" eaLnBrk="1" fontAlgn="auto" latinLnBrk="0" hangingPunct="1">
              <a:lnSpc>
                <a:spcPct val="100000"/>
              </a:lnSpc>
              <a:spcBef>
                <a:spcPts val="2997"/>
              </a:spcBef>
              <a:spcAft>
                <a:spcPts val="0"/>
              </a:spcAft>
              <a:buClr>
                <a:schemeClr val="accent1"/>
              </a:buClr>
              <a:buSzPct val="80000"/>
              <a:buFontTx/>
              <a:buNone/>
              <a:tabLst/>
              <a:defRPr sz="1997" b="0"/>
            </a:lvl1pPr>
            <a:lvl2pPr marL="179802" marR="0" indent="-179802" algn="l" defTabSz="1087579"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7"/>
            </a:lvl2pPr>
            <a:lvl3pPr marL="359604" marR="0" indent="-179190" algn="l" defTabSz="1087579" rtl="0" eaLnBrk="1" fontAlgn="auto" latinLnBrk="0" hangingPunct="1">
              <a:lnSpc>
                <a:spcPct val="100000"/>
              </a:lnSpc>
              <a:spcBef>
                <a:spcPts val="400"/>
              </a:spcBef>
              <a:spcAft>
                <a:spcPts val="0"/>
              </a:spcAft>
              <a:buClr>
                <a:schemeClr val="tx1"/>
              </a:buClr>
              <a:buSzPct val="100000"/>
              <a:buFont typeface="Arial" pitchFamily="34" charset="0"/>
              <a:buChar char="–"/>
              <a:tabLst/>
              <a:defRPr sz="1797" baseline="0"/>
            </a:lvl3pPr>
            <a:lvl4pPr marL="539406" marR="0" indent="-179802" algn="l" defTabSz="1087579"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5550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7">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672095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579"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579"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7">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812240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7997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2"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589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3"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951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6843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6272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957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8448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4"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4"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8"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8"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2" y="3878220"/>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2"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1811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42108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3149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8"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4001"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3"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226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2064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25221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3" y="4770000"/>
            <a:ext cx="5328000" cy="156600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3" y="1620000"/>
            <a:ext cx="5328000" cy="2631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3111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7"/>
            <a:ext cx="3391200" cy="1981079"/>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7"/>
            <a:ext cx="3391200" cy="1981079"/>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3" y="4354927"/>
            <a:ext cx="3391200" cy="1981079"/>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3" y="1620000"/>
            <a:ext cx="3391200" cy="2232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0211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775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5" y="3878221"/>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5"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9" y="3878221"/>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9"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3" y="3878220"/>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3"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149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564" indent="-395564">
              <a:lnSpc>
                <a:spcPct val="90000"/>
              </a:lnSpc>
              <a:spcBef>
                <a:spcPts val="600"/>
              </a:spcBef>
              <a:defRPr sz="5993" b="1"/>
            </a:lvl1pPr>
            <a:lvl2pPr marL="395564"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41071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10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8" cy="6858000"/>
          </a:xfrm>
          <a:noFill/>
        </p:spPr>
        <p:txBody>
          <a:bodyPr vert="horz" lIns="0" tIns="2448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4002"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4"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234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17498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3"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7645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6525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9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496">
                <a:solidFill>
                  <a:schemeClr val="tx1"/>
                </a:solidFill>
                <a:latin typeface="+mj-lt"/>
              </a:defRPr>
            </a:lvl1pPr>
          </a:lstStyle>
          <a:p>
            <a:r>
              <a:rPr lang="en-US"/>
              <a:t>Thank you.</a:t>
            </a:r>
            <a:endParaRPr lang="de-DE"/>
          </a:p>
        </p:txBody>
      </p:sp>
      <p:sp>
        <p:nvSpPr>
          <p:cNvPr id="5" name="Acquired Company Logo Placeholder" descr="{&quot;templafy&quot;:{&quot;id&quot;:&quot;db06e6c0-084a-4908-95a3-642539e56f1b&quot;}}">
            <a:extLst>
              <a:ext uri="{FF2B5EF4-FFF2-40B4-BE49-F238E27FC236}">
                <a16:creationId xmlns:a16="http://schemas.microsoft.com/office/drawing/2014/main" id="{98F08F96-B8AA-3543-9FDD-33B125719343}"/>
              </a:ext>
            </a:extLst>
          </p:cNvPr>
          <p:cNvSpPr>
            <a:spLocks noGrp="1"/>
          </p:cNvSpPr>
          <p:nvPr>
            <p:ph type="pic" sz="quarter" idx="13" hasCustomPrompt="1"/>
          </p:nvPr>
        </p:nvSpPr>
        <p:spPr>
          <a:xfrm>
            <a:off x="504002" y="522453"/>
            <a:ext cx="4116387" cy="252000"/>
          </a:xfrm>
        </p:spPr>
        <p:txBody>
          <a:bodyPr anchor="ctr" anchorCtr="0">
            <a:normAutofit/>
          </a:bodyPr>
          <a:lstStyle>
            <a:lvl1pPr>
              <a:defRPr sz="1400"/>
            </a:lvl1pPr>
          </a:lstStyle>
          <a:p>
            <a:r>
              <a:rPr lang="en-US"/>
              <a:t>Add sub brand logo</a:t>
            </a:r>
          </a:p>
        </p:txBody>
      </p:sp>
      <p:pic>
        <p:nvPicPr>
          <p:cNvPr id="6" name="SAP Logo Placeholder">
            <a:extLst>
              <a:ext uri="{FF2B5EF4-FFF2-40B4-BE49-F238E27FC236}">
                <a16:creationId xmlns:a16="http://schemas.microsoft.com/office/drawing/2014/main" id="{E018C9A2-21D2-B642-8CF5-FA4AA034CA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513582" y="5832751"/>
            <a:ext cx="2182557" cy="517253"/>
          </a:xfrm>
          <a:prstGeom prst="rect">
            <a:avLst/>
          </a:prstGeom>
        </p:spPr>
      </p:pic>
    </p:spTree>
    <p:extLst>
      <p:ext uri="{BB962C8B-B14F-4D97-AF65-F5344CB8AC3E}">
        <p14:creationId xmlns:p14="http://schemas.microsoft.com/office/powerpoint/2010/main" val="1467499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14" name="Copyright information-German" descr="{&quot;templafy&quot;:{&quot;id&quot;:&quot;ffdd9174-9397-467c-82ad-9fd4d6eea237&quot;}}">
            <a:extLst>
              <a:ext uri="{FF2B5EF4-FFF2-40B4-BE49-F238E27FC236}">
                <a16:creationId xmlns:a16="http://schemas.microsoft.com/office/drawing/2014/main" id="{B550E322-429A-4EDE-8D60-08E8F7B303BA}"/>
              </a:ext>
            </a:extLst>
          </p:cNvPr>
          <p:cNvSpPr txBox="1"/>
          <p:nvPr userDrawn="1"/>
        </p:nvSpPr>
        <p:spPr bwMode="black">
          <a:xfrm>
            <a:off x="503240" y="2663333"/>
            <a:ext cx="6561591" cy="3864366"/>
          </a:xfrm>
          <a:prstGeom prst="rect">
            <a:avLst/>
          </a:prstGeom>
          <a:noFill/>
        </p:spPr>
        <p:txBody>
          <a:bodyPr wrap="square" lIns="0" tIns="0" rIns="0" bIns="0" rtlCol="0" anchor="t">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rights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reserved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part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publication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reproduced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transmitted</a:t>
            </a:r>
            <a:r>
              <a:rPr lang="de-DE" sz="800" kern="1200" noProof="0">
                <a:solidFill>
                  <a:schemeClr val="tx1"/>
                </a:solidFill>
                <a:effectLst/>
                <a:latin typeface="Arial"/>
                <a:ea typeface="+mn-ea"/>
                <a:cs typeface="+mn-cs"/>
              </a:rPr>
              <a:t> in any form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purpose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permission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prior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Some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marketed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and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distributors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proprietary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components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vendors</a:t>
            </a:r>
            <a:r>
              <a:rPr lang="de-DE" sz="800" kern="1200" noProof="0">
                <a:solidFill>
                  <a:schemeClr val="tx1"/>
                </a:solidFill>
                <a:effectLst/>
                <a:latin typeface="Arial"/>
                <a:ea typeface="+mn-ea"/>
                <a:cs typeface="+mn-cs"/>
              </a:rPr>
              <a:t>. National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specifications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vary</a:t>
            </a:r>
            <a:r>
              <a:rPr lang="de-DE" sz="800" kern="1200" noProof="0">
                <a:solidFill>
                  <a:schemeClr val="tx1"/>
                </a:solidFill>
                <a:effectLst/>
                <a:latin typeface="Arial"/>
                <a:ea typeface="+mn-ea"/>
                <a:cs typeface="+mn-cs"/>
              </a:rPr>
              <a:t>.  These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provided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purposes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kind</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shall</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liable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errors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omissions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set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forth</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accompanying</a:t>
            </a:r>
            <a:r>
              <a:rPr lang="de-DE" sz="800" kern="1200" noProof="0">
                <a:solidFill>
                  <a:schemeClr val="tx1"/>
                </a:solidFill>
                <a:effectLst/>
                <a:latin typeface="Arial"/>
                <a:ea typeface="+mn-ea"/>
                <a:cs typeface="+mn-cs"/>
              </a:rPr>
              <a:t> such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if</a:t>
            </a:r>
            <a:r>
              <a:rPr lang="de-DE" sz="800" kern="1200" noProof="0">
                <a:solidFill>
                  <a:schemeClr val="tx1"/>
                </a:solidFill>
                <a:effectLst/>
                <a:latin typeface="Arial"/>
                <a:ea typeface="+mn-ea"/>
                <a:cs typeface="+mn-cs"/>
              </a:rPr>
              <a:t> any. Nothing herein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construed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constituting</a:t>
            </a:r>
            <a:r>
              <a:rPr lang="de-DE" sz="800" kern="1200" noProof="0">
                <a:solidFill>
                  <a:schemeClr val="tx1"/>
                </a:solidFill>
                <a:effectLst/>
                <a:latin typeface="Arial"/>
                <a:ea typeface="+mn-ea"/>
                <a:cs typeface="+mn-cs"/>
              </a:rPr>
              <a:t> an additional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particular</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have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pursue</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course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business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outlined</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release any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therein</a:t>
            </a:r>
            <a:r>
              <a:rPr lang="de-DE" sz="800" kern="1200" noProof="0">
                <a:solidFill>
                  <a:schemeClr val="tx1"/>
                </a:solidFill>
                <a:effectLst/>
                <a:latin typeface="Arial"/>
                <a:ea typeface="+mn-ea"/>
                <a:cs typeface="+mn-cs"/>
              </a:rPr>
              <a:t>. This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strategy</a:t>
            </a:r>
            <a:r>
              <a:rPr lang="de-DE" sz="800" kern="1200" noProof="0">
                <a:solidFill>
                  <a:schemeClr val="tx1"/>
                </a:solidFill>
                <a:effectLst/>
                <a:latin typeface="Arial"/>
                <a:ea typeface="+mn-ea"/>
                <a:cs typeface="+mn-cs"/>
              </a:rPr>
              <a:t> and possible </a:t>
            </a:r>
            <a:r>
              <a:rPr lang="de-DE" sz="800" kern="1200" noProof="0" err="1">
                <a:solidFill>
                  <a:schemeClr val="tx1"/>
                </a:solidFill>
                <a:effectLst/>
                <a:latin typeface="Arial"/>
                <a:ea typeface="+mn-ea"/>
                <a:cs typeface="+mn-cs"/>
              </a:rPr>
              <a:t>future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platforms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directions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any time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reason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is</a:t>
            </a:r>
            <a:r>
              <a:rPr lang="de-DE" sz="800" kern="1200" noProof="0">
                <a:solidFill>
                  <a:schemeClr val="tx1"/>
                </a:solidFill>
                <a:effectLst/>
                <a:latin typeface="Arial"/>
                <a:ea typeface="+mn-ea"/>
                <a:cs typeface="+mn-cs"/>
              </a:rPr>
              <a:t> not a </a:t>
            </a:r>
            <a:r>
              <a:rPr lang="de-DE" sz="800" kern="1200" noProof="0" err="1">
                <a:solidFill>
                  <a:schemeClr val="tx1"/>
                </a:solidFill>
                <a:effectLst/>
                <a:latin typeface="Arial"/>
                <a:ea typeface="+mn-ea"/>
                <a:cs typeface="+mn-cs"/>
              </a:rPr>
              <a:t>commitment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promise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legal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deliver</a:t>
            </a:r>
            <a:r>
              <a:rPr lang="de-DE" sz="800" kern="1200" noProof="0">
                <a:solidFill>
                  <a:schemeClr val="tx1"/>
                </a:solidFill>
                <a:effectLst/>
                <a:latin typeface="Arial"/>
                <a:ea typeface="+mn-ea"/>
                <a:cs typeface="+mn-cs"/>
              </a:rPr>
              <a:t> any material, code,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various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risks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uncertainties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actual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results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differ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from</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expectations</a:t>
            </a:r>
            <a:r>
              <a:rPr lang="de-DE" sz="800" kern="1200" noProof="0">
                <a:solidFill>
                  <a:schemeClr val="tx1"/>
                </a:solidFill>
                <a:effectLst/>
                <a:latin typeface="Arial"/>
                <a:ea typeface="+mn-ea"/>
                <a:cs typeface="+mn-cs"/>
              </a:rPr>
              <a:t>. Readers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cautioned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undue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reliance</a:t>
            </a:r>
            <a:r>
              <a:rPr lang="de-DE" sz="800" kern="1200" noProof="0">
                <a:solidFill>
                  <a:schemeClr val="tx1"/>
                </a:solidFill>
                <a:effectLst/>
                <a:latin typeface="Arial"/>
                <a:ea typeface="+mn-ea"/>
                <a:cs typeface="+mn-cs"/>
              </a:rPr>
              <a:t> on </a:t>
            </a:r>
            <a:r>
              <a:rPr lang="de-DE" sz="800" kern="1200" noProof="0" err="1">
                <a:solidFill>
                  <a:schemeClr val="tx1"/>
                </a:solidFill>
                <a:effectLst/>
                <a:latin typeface="Arial"/>
                <a:ea typeface="+mn-ea"/>
                <a:cs typeface="+mn-cs"/>
              </a:rPr>
              <a:t>these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they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relied</a:t>
            </a:r>
            <a:r>
              <a:rPr lang="de-DE" sz="800" kern="1200" noProof="0">
                <a:solidFill>
                  <a:schemeClr val="tx1"/>
                </a:solidFill>
                <a:effectLst/>
                <a:latin typeface="Arial"/>
                <a:ea typeface="+mn-ea"/>
                <a:cs typeface="+mn-cs"/>
              </a:rPr>
              <a:t> upon in </a:t>
            </a:r>
            <a:r>
              <a:rPr lang="de-DE" sz="800" kern="1200" noProof="0" err="1">
                <a:solidFill>
                  <a:schemeClr val="tx1"/>
                </a:solidFill>
                <a:effectLst/>
                <a:latin typeface="Arial"/>
                <a:ea typeface="+mn-ea"/>
                <a:cs typeface="+mn-cs"/>
              </a:rPr>
              <a:t>making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purchasing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decisions</a:t>
            </a:r>
            <a:r>
              <a:rPr lang="de-DE" sz="800" kern="1200" noProof="0">
                <a:solidFill>
                  <a:schemeClr val="tx1"/>
                </a:solidFill>
                <a:effectLst/>
                <a:latin typeface="Arial"/>
                <a:ea typeface="+mn-ea"/>
                <a:cs typeface="+mn-cs"/>
              </a:rPr>
              <a:t>.  SAP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well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logos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registered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in Germany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countries. All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names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See www.sap.com/trademark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additional </a:t>
            </a:r>
            <a:r>
              <a:rPr lang="de-DE" sz="800" kern="1200" noProof="0" err="1">
                <a:solidFill>
                  <a:schemeClr val="tx1"/>
                </a:solidFill>
                <a:effectLst/>
                <a:latin typeface="Arial"/>
                <a:ea typeface="+mn-ea"/>
                <a:cs typeface="+mn-cs"/>
              </a:rPr>
              <a:t>trademark</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notices</a:t>
            </a:r>
            <a:r>
              <a:rPr lang="de-DE" sz="800" kern="1200" noProof="0">
                <a:solidFill>
                  <a:schemeClr val="tx1"/>
                </a:solidFill>
                <a:effectLst/>
                <a:latin typeface="Arial"/>
                <a:ea typeface="+mn-ea"/>
                <a:cs typeface="+mn-cs"/>
              </a:rPr>
              <a:t>.</a:t>
            </a:r>
          </a:p>
        </p:txBody>
      </p:sp>
      <p:sp>
        <p:nvSpPr>
          <p:cNvPr id="44" name="www.sap.com - contact SAP link">
            <a:hlinkClick r:id="rId2" tooltip="www.sap.com/contactsap"/>
          </p:cNvPr>
          <p:cNvSpPr txBox="1"/>
          <p:nvPr userDrawn="1"/>
        </p:nvSpPr>
        <p:spPr bwMode="black">
          <a:xfrm>
            <a:off x="503238" y="2461402"/>
            <a:ext cx="2215390"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www.sap.com/contactsap</a:t>
            </a:r>
          </a:p>
        </p:txBody>
      </p:sp>
      <p:pic>
        <p:nvPicPr>
          <p:cNvPr id="10" name="Linkedin icon with link">
            <a:hlinkClick r:id="rId3"/>
            <a:extLst>
              <a:ext uri="{FF2B5EF4-FFF2-40B4-BE49-F238E27FC236}">
                <a16:creationId xmlns:a16="http://schemas.microsoft.com/office/drawing/2014/main" id="{D03BED7D-4C1C-D348-B7EC-3275C42250B4}"/>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89" y="1749961"/>
            <a:ext cx="361809" cy="361809"/>
          </a:xfrm>
          <a:prstGeom prst="rect">
            <a:avLst/>
          </a:prstGeom>
        </p:spPr>
      </p:pic>
      <p:pic>
        <p:nvPicPr>
          <p:cNvPr id="11" name="YouTube icon with link">
            <a:hlinkClick r:id="rId5"/>
            <a:extLst>
              <a:ext uri="{FF2B5EF4-FFF2-40B4-BE49-F238E27FC236}">
                <a16:creationId xmlns:a16="http://schemas.microsoft.com/office/drawing/2014/main" id="{4550E8CF-5571-DB45-85AB-8ACD63D7F0D9}"/>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7"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8" y="1749961"/>
            <a:ext cx="361809" cy="361809"/>
          </a:xfrm>
          <a:prstGeom prst="rect">
            <a:avLst/>
          </a:prstGeom>
        </p:spPr>
      </p:pic>
      <p:pic>
        <p:nvPicPr>
          <p:cNvPr id="13" name="Facebook icon with link">
            <a:hlinkClick r:id="rId9"/>
            <a:extLst>
              <a:ext uri="{FF2B5EF4-FFF2-40B4-BE49-F238E27FC236}">
                <a16:creationId xmlns:a16="http://schemas.microsoft.com/office/drawing/2014/main" id="{0574D7D9-99A0-C642-8DCC-BBDFBACB0C47}"/>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43" name="Follow all of SAP"/>
          <p:cNvSpPr txBox="1"/>
          <p:nvPr userDrawn="1"/>
        </p:nvSpPr>
        <p:spPr bwMode="black">
          <a:xfrm>
            <a:off x="503240" y="1461005"/>
            <a:ext cx="122854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
        <p:nvSpPr>
          <p:cNvPr id="15" name="Acquired Company Logo Placeholder" descr="{&quot;templafy&quot;:{&quot;id&quot;:&quot;53178d7d-0ead-41bb-99c8-c3f3e11f3b1e&quot;}}">
            <a:extLst>
              <a:ext uri="{FF2B5EF4-FFF2-40B4-BE49-F238E27FC236}">
                <a16:creationId xmlns:a16="http://schemas.microsoft.com/office/drawing/2014/main" id="{B3152CF0-7C75-5E48-8EE7-05C2FDB5AEBD}"/>
              </a:ext>
            </a:extLst>
          </p:cNvPr>
          <p:cNvSpPr>
            <a:spLocks noGrp="1"/>
          </p:cNvSpPr>
          <p:nvPr>
            <p:ph type="pic" sz="quarter" idx="13" hasCustomPrompt="1"/>
          </p:nvPr>
        </p:nvSpPr>
        <p:spPr>
          <a:xfrm>
            <a:off x="528716" y="522453"/>
            <a:ext cx="4116387" cy="252000"/>
          </a:xfrm>
        </p:spPr>
        <p:txBody>
          <a:bodyPr anchor="ctr" anchorCtr="0">
            <a:normAutofit/>
          </a:bodyPr>
          <a:lstStyle>
            <a:lvl1pPr>
              <a:defRPr sz="1400"/>
            </a:lvl1pPr>
          </a:lstStyle>
          <a:p>
            <a:r>
              <a:rPr lang="en-US"/>
              <a:t>Add sub brand logo</a:t>
            </a:r>
          </a:p>
        </p:txBody>
      </p:sp>
      <p:pic>
        <p:nvPicPr>
          <p:cNvPr id="16" name="SAP Logo Placeholder">
            <a:extLst>
              <a:ext uri="{FF2B5EF4-FFF2-40B4-BE49-F238E27FC236}">
                <a16:creationId xmlns:a16="http://schemas.microsoft.com/office/drawing/2014/main" id="{D1904113-C59D-8C48-9C4A-7C9A6C961C74}"/>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2" y="5832751"/>
            <a:ext cx="2182557" cy="517253"/>
          </a:xfrm>
          <a:prstGeom prst="rect">
            <a:avLst/>
          </a:prstGeom>
        </p:spPr>
      </p:pic>
    </p:spTree>
    <p:extLst>
      <p:ext uri="{BB962C8B-B14F-4D97-AF65-F5344CB8AC3E}">
        <p14:creationId xmlns:p14="http://schemas.microsoft.com/office/powerpoint/2010/main" val="280164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771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32" name="Copyright information-German" descr="{&quot;templafy&quot;:{&quot;id&quot;:&quot;a7369287-eb7d-49ba-98b6-28fef59d8278&quot;}}"/>
          <p:cNvSpPr txBox="1"/>
          <p:nvPr userDrawn="1"/>
        </p:nvSpPr>
        <p:spPr bwMode="black">
          <a:xfrm>
            <a:off x="503240" y="2674219"/>
            <a:ext cx="6561591" cy="3864366"/>
          </a:xfrm>
          <a:prstGeom prst="rect">
            <a:avLst/>
          </a:prstGeom>
          <a:noFill/>
        </p:spPr>
        <p:txBody>
          <a:bodyPr wrap="square" lIns="0" tIns="0" rIns="0" bIns="0" rtlCol="0" anchor="t">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oder ein SAP-Konzernunternehmen. Alle Rechte vorbehalten. 
Weitergabe und Vervielfältigung dieser Publikation oder von Teilen daraus sind, zu welchem Zweck und in welcher Form auch immer, ohne die ausdrückliche schriftliche Genehmigung durch SAP SE oder ein SAP-Konzernunternehmen nicht gestattet.  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  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  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Zusätzliche Informationen zur Marke und Vermerke finden Sie auf der Seite www.sap.de/trademark.</a:t>
            </a:r>
          </a:p>
        </p:txBody>
      </p:sp>
      <p:sp>
        <p:nvSpPr>
          <p:cNvPr id="11" name="Copyright information">
            <a:hlinkClick r:id="rId2" tooltip="www.sap.com/contactsap"/>
          </p:cNvPr>
          <p:cNvSpPr txBox="1"/>
          <p:nvPr userDrawn="1"/>
        </p:nvSpPr>
        <p:spPr bwMode="black">
          <a:xfrm>
            <a:off x="503238" y="2461402"/>
            <a:ext cx="2580640"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www.sap.com/germany/contactsap</a:t>
            </a:r>
          </a:p>
        </p:txBody>
      </p:sp>
      <p:sp>
        <p:nvSpPr>
          <p:cNvPr id="20" name="SAP folgen auf"/>
          <p:cNvSpPr txBox="1"/>
          <p:nvPr userDrawn="1"/>
        </p:nvSpPr>
        <p:spPr bwMode="black">
          <a:xfrm>
            <a:off x="503999" y="1461005"/>
            <a:ext cx="122854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3"/>
            <a:extLst>
              <a:ext uri="{FF2B5EF4-FFF2-40B4-BE49-F238E27FC236}">
                <a16:creationId xmlns:a16="http://schemas.microsoft.com/office/drawing/2014/main" id="{7D1F0187-E2B3-E84B-B66C-2F4329298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89" y="1749961"/>
            <a:ext cx="361809" cy="361809"/>
          </a:xfrm>
          <a:prstGeom prst="rect">
            <a:avLst/>
          </a:prstGeom>
        </p:spPr>
      </p:pic>
      <p:pic>
        <p:nvPicPr>
          <p:cNvPr id="12" name="YouTube icon with link">
            <a:hlinkClick r:id="rId5"/>
            <a:extLst>
              <a:ext uri="{FF2B5EF4-FFF2-40B4-BE49-F238E27FC236}">
                <a16:creationId xmlns:a16="http://schemas.microsoft.com/office/drawing/2014/main" id="{E3EFD77E-732B-3042-869E-DD34D616C8DC}"/>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7"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8" y="1749961"/>
            <a:ext cx="361809" cy="361809"/>
          </a:xfrm>
          <a:prstGeom prst="rect">
            <a:avLst/>
          </a:prstGeom>
        </p:spPr>
      </p:pic>
      <p:pic>
        <p:nvPicPr>
          <p:cNvPr id="14" name="Facebook icon with link">
            <a:hlinkClick r:id="rId9"/>
            <a:extLst>
              <a:ext uri="{FF2B5EF4-FFF2-40B4-BE49-F238E27FC236}">
                <a16:creationId xmlns:a16="http://schemas.microsoft.com/office/drawing/2014/main" id="{2F0BB96A-1F55-4D49-8BC7-DCE332FFA2FB}"/>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16" name="Acquired Company Logo Placeholder" descr="{&quot;templafy&quot;:{&quot;id&quot;:&quot;0e619ad2-5d41-494c-ad1f-85993204f4f9&quot;}}">
            <a:extLst>
              <a:ext uri="{FF2B5EF4-FFF2-40B4-BE49-F238E27FC236}">
                <a16:creationId xmlns:a16="http://schemas.microsoft.com/office/drawing/2014/main" id="{FD89476E-6ECD-3048-8FCE-A05992F255BE}"/>
              </a:ext>
            </a:extLst>
          </p:cNvPr>
          <p:cNvSpPr>
            <a:spLocks noGrp="1"/>
          </p:cNvSpPr>
          <p:nvPr>
            <p:ph type="pic" sz="quarter" idx="13" hasCustomPrompt="1"/>
          </p:nvPr>
        </p:nvSpPr>
        <p:spPr>
          <a:xfrm>
            <a:off x="528716" y="522453"/>
            <a:ext cx="4116387" cy="252000"/>
          </a:xfrm>
        </p:spPr>
        <p:txBody>
          <a:bodyPr anchor="ctr" anchorCtr="0">
            <a:normAutofit/>
          </a:bodyPr>
          <a:lstStyle>
            <a:lvl1pPr>
              <a:defRPr sz="1400"/>
            </a:lvl1pPr>
          </a:lstStyle>
          <a:p>
            <a:r>
              <a:rPr lang="en-US"/>
              <a:t>Add sub brand logo</a:t>
            </a:r>
          </a:p>
        </p:txBody>
      </p:sp>
      <p:pic>
        <p:nvPicPr>
          <p:cNvPr id="15" name="SAP Logo Placeholder">
            <a:extLst>
              <a:ext uri="{FF2B5EF4-FFF2-40B4-BE49-F238E27FC236}">
                <a16:creationId xmlns:a16="http://schemas.microsoft.com/office/drawing/2014/main" id="{20978975-1F07-4445-A3B5-5F4C8B002F7B}"/>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2" y="5832751"/>
            <a:ext cx="2182557" cy="517253"/>
          </a:xfrm>
          <a:prstGeom prst="rect">
            <a:avLst/>
          </a:prstGeom>
        </p:spPr>
      </p:pic>
    </p:spTree>
    <p:extLst>
      <p:ext uri="{BB962C8B-B14F-4D97-AF65-F5344CB8AC3E}">
        <p14:creationId xmlns:p14="http://schemas.microsoft.com/office/powerpoint/2010/main" val="39956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5" y="1434370"/>
            <a:ext cx="11021389" cy="1490152"/>
          </a:xfrm>
        </p:spPr>
        <p:txBody>
          <a:bodyPr wrap="square">
            <a:spAutoFit/>
          </a:bodyPr>
          <a:lstStyle>
            <a:lvl1pPr marL="0" indent="0">
              <a:buNone/>
              <a:defRPr/>
            </a:lvl1pPr>
            <a:lvl2pPr marL="228462" indent="0">
              <a:buNone/>
              <a:defRPr/>
            </a:lvl2pPr>
            <a:lvl3pPr marL="456926" indent="0">
              <a:buNone/>
              <a:defRPr/>
            </a:lvl3pPr>
            <a:lvl4pPr marL="685388" indent="0">
              <a:buNone/>
              <a:defRPr/>
            </a:lvl4pPr>
            <a:lvl5pPr marL="91385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01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494">
                <a:solidFill>
                  <a:schemeClr val="tx1"/>
                </a:solidFill>
                <a:latin typeface="+mj-lt"/>
              </a:defRPr>
            </a:lvl1pPr>
          </a:lstStyle>
          <a:p>
            <a:r>
              <a:rPr lang="en-US"/>
              <a:t>Thank you.</a:t>
            </a:r>
            <a:endParaRPr lang="de-DE"/>
          </a:p>
        </p:txBody>
      </p:sp>
      <p:sp>
        <p:nvSpPr>
          <p:cNvPr id="5" name="Acquired Company Logo Placeholder" descr="{&quot;templafy&quot;:{&quot;id&quot;:&quot;db06e6c0-084a-4908-95a3-642539e56f1b&quot;}}">
            <a:extLst>
              <a:ext uri="{FF2B5EF4-FFF2-40B4-BE49-F238E27FC236}">
                <a16:creationId xmlns:a16="http://schemas.microsoft.com/office/drawing/2014/main" id="{98F08F96-B8AA-3543-9FDD-33B125719343}"/>
              </a:ext>
            </a:extLst>
          </p:cNvPr>
          <p:cNvSpPr>
            <a:spLocks noGrp="1"/>
          </p:cNvSpPr>
          <p:nvPr>
            <p:ph type="pic" sz="quarter" idx="13" hasCustomPrompt="1"/>
          </p:nvPr>
        </p:nvSpPr>
        <p:spPr>
          <a:xfrm>
            <a:off x="504003" y="522453"/>
            <a:ext cx="4116387" cy="252000"/>
          </a:xfrm>
        </p:spPr>
        <p:txBody>
          <a:bodyPr anchor="ctr" anchorCtr="0">
            <a:normAutofit/>
          </a:bodyPr>
          <a:lstStyle>
            <a:lvl1pPr>
              <a:defRPr sz="1400"/>
            </a:lvl1pPr>
          </a:lstStyle>
          <a:p>
            <a:r>
              <a:rPr lang="en-US"/>
              <a:t>Add sub brand logo</a:t>
            </a:r>
          </a:p>
        </p:txBody>
      </p:sp>
      <p:pic>
        <p:nvPicPr>
          <p:cNvPr id="6" name="SAP Logo Placeholder">
            <a:extLst>
              <a:ext uri="{FF2B5EF4-FFF2-40B4-BE49-F238E27FC236}">
                <a16:creationId xmlns:a16="http://schemas.microsoft.com/office/drawing/2014/main" id="{E018C9A2-21D2-B642-8CF5-FA4AA034CA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513583" y="5832753"/>
            <a:ext cx="2182557" cy="517253"/>
          </a:xfrm>
          <a:prstGeom prst="rect">
            <a:avLst/>
          </a:prstGeom>
        </p:spPr>
      </p:pic>
    </p:spTree>
    <p:extLst>
      <p:ext uri="{BB962C8B-B14F-4D97-AF65-F5344CB8AC3E}">
        <p14:creationId xmlns:p14="http://schemas.microsoft.com/office/powerpoint/2010/main" val="3423997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Copyright">
    <p:spTree>
      <p:nvGrpSpPr>
        <p:cNvPr id="1" name=""/>
        <p:cNvGrpSpPr/>
        <p:nvPr/>
      </p:nvGrpSpPr>
      <p:grpSpPr>
        <a:xfrm>
          <a:off x="0" y="0"/>
          <a:ext cx="0" cy="0"/>
          <a:chOff x="0" y="0"/>
          <a:chExt cx="0" cy="0"/>
        </a:xfrm>
      </p:grpSpPr>
      <p:sp>
        <p:nvSpPr>
          <p:cNvPr id="14" name="Copyright information-German" descr="{&quot;templafy&quot;:{&quot;id&quot;:&quot;ffdd9174-9397-467c-82ad-9fd4d6eea237&quot;}}">
            <a:extLst>
              <a:ext uri="{FF2B5EF4-FFF2-40B4-BE49-F238E27FC236}">
                <a16:creationId xmlns:a16="http://schemas.microsoft.com/office/drawing/2014/main" id="{B550E322-429A-4EDE-8D60-08E8F7B303BA}"/>
              </a:ext>
            </a:extLst>
          </p:cNvPr>
          <p:cNvSpPr txBox="1"/>
          <p:nvPr userDrawn="1"/>
        </p:nvSpPr>
        <p:spPr bwMode="black">
          <a:xfrm>
            <a:off x="503241" y="2663333"/>
            <a:ext cx="6561591" cy="3864366"/>
          </a:xfrm>
          <a:prstGeom prst="rect">
            <a:avLst/>
          </a:prstGeom>
          <a:noFill/>
        </p:spPr>
        <p:txBody>
          <a:bodyPr wrap="square" lIns="0" tIns="0" rIns="0" bIns="0" rtlCol="0" anchor="t">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rights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reserved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part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publication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reproduced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transmitted</a:t>
            </a:r>
            <a:r>
              <a:rPr lang="de-DE" sz="800" kern="1200" noProof="0">
                <a:solidFill>
                  <a:schemeClr val="tx1"/>
                </a:solidFill>
                <a:effectLst/>
                <a:latin typeface="Arial"/>
                <a:ea typeface="+mn-ea"/>
                <a:cs typeface="+mn-cs"/>
              </a:rPr>
              <a:t> in any form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purpose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permission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prior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Some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marketed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and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distributors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proprietary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components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vendors</a:t>
            </a:r>
            <a:r>
              <a:rPr lang="de-DE" sz="800" kern="1200" noProof="0">
                <a:solidFill>
                  <a:schemeClr val="tx1"/>
                </a:solidFill>
                <a:effectLst/>
                <a:latin typeface="Arial"/>
                <a:ea typeface="+mn-ea"/>
                <a:cs typeface="+mn-cs"/>
              </a:rPr>
              <a:t>. National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specifications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vary</a:t>
            </a:r>
            <a:r>
              <a:rPr lang="de-DE" sz="800" kern="1200" noProof="0">
                <a:solidFill>
                  <a:schemeClr val="tx1"/>
                </a:solidFill>
                <a:effectLst/>
                <a:latin typeface="Arial"/>
                <a:ea typeface="+mn-ea"/>
                <a:cs typeface="+mn-cs"/>
              </a:rPr>
              <a:t>.  These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provided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purposes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kind</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shall</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liable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errors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omissions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set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forth</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accompanying</a:t>
            </a:r>
            <a:r>
              <a:rPr lang="de-DE" sz="800" kern="1200" noProof="0">
                <a:solidFill>
                  <a:schemeClr val="tx1"/>
                </a:solidFill>
                <a:effectLst/>
                <a:latin typeface="Arial"/>
                <a:ea typeface="+mn-ea"/>
                <a:cs typeface="+mn-cs"/>
              </a:rPr>
              <a:t> such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if</a:t>
            </a:r>
            <a:r>
              <a:rPr lang="de-DE" sz="800" kern="1200" noProof="0">
                <a:solidFill>
                  <a:schemeClr val="tx1"/>
                </a:solidFill>
                <a:effectLst/>
                <a:latin typeface="Arial"/>
                <a:ea typeface="+mn-ea"/>
                <a:cs typeface="+mn-cs"/>
              </a:rPr>
              <a:t> any. Nothing herein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construed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constituting</a:t>
            </a:r>
            <a:r>
              <a:rPr lang="de-DE" sz="800" kern="1200" noProof="0">
                <a:solidFill>
                  <a:schemeClr val="tx1"/>
                </a:solidFill>
                <a:effectLst/>
                <a:latin typeface="Arial"/>
                <a:ea typeface="+mn-ea"/>
                <a:cs typeface="+mn-cs"/>
              </a:rPr>
              <a:t> an additional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particular</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have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pursue</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course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business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outlined</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release any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therein</a:t>
            </a:r>
            <a:r>
              <a:rPr lang="de-DE" sz="800" kern="1200" noProof="0">
                <a:solidFill>
                  <a:schemeClr val="tx1"/>
                </a:solidFill>
                <a:effectLst/>
                <a:latin typeface="Arial"/>
                <a:ea typeface="+mn-ea"/>
                <a:cs typeface="+mn-cs"/>
              </a:rPr>
              <a:t>. This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strategy</a:t>
            </a:r>
            <a:r>
              <a:rPr lang="de-DE" sz="800" kern="1200" noProof="0">
                <a:solidFill>
                  <a:schemeClr val="tx1"/>
                </a:solidFill>
                <a:effectLst/>
                <a:latin typeface="Arial"/>
                <a:ea typeface="+mn-ea"/>
                <a:cs typeface="+mn-cs"/>
              </a:rPr>
              <a:t> and possible </a:t>
            </a:r>
            <a:r>
              <a:rPr lang="de-DE" sz="800" kern="1200" noProof="0" err="1">
                <a:solidFill>
                  <a:schemeClr val="tx1"/>
                </a:solidFill>
                <a:effectLst/>
                <a:latin typeface="Arial"/>
                <a:ea typeface="+mn-ea"/>
                <a:cs typeface="+mn-cs"/>
              </a:rPr>
              <a:t>future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platforms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directions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any time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reason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is</a:t>
            </a:r>
            <a:r>
              <a:rPr lang="de-DE" sz="800" kern="1200" noProof="0">
                <a:solidFill>
                  <a:schemeClr val="tx1"/>
                </a:solidFill>
                <a:effectLst/>
                <a:latin typeface="Arial"/>
                <a:ea typeface="+mn-ea"/>
                <a:cs typeface="+mn-cs"/>
              </a:rPr>
              <a:t> not a </a:t>
            </a:r>
            <a:r>
              <a:rPr lang="de-DE" sz="800" kern="1200" noProof="0" err="1">
                <a:solidFill>
                  <a:schemeClr val="tx1"/>
                </a:solidFill>
                <a:effectLst/>
                <a:latin typeface="Arial"/>
                <a:ea typeface="+mn-ea"/>
                <a:cs typeface="+mn-cs"/>
              </a:rPr>
              <a:t>commitment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promise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legal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deliver</a:t>
            </a:r>
            <a:r>
              <a:rPr lang="de-DE" sz="800" kern="1200" noProof="0">
                <a:solidFill>
                  <a:schemeClr val="tx1"/>
                </a:solidFill>
                <a:effectLst/>
                <a:latin typeface="Arial"/>
                <a:ea typeface="+mn-ea"/>
                <a:cs typeface="+mn-cs"/>
              </a:rPr>
              <a:t> any material, code,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various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risks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uncertainties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actual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results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differ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from</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expectations</a:t>
            </a:r>
            <a:r>
              <a:rPr lang="de-DE" sz="800" kern="1200" noProof="0">
                <a:solidFill>
                  <a:schemeClr val="tx1"/>
                </a:solidFill>
                <a:effectLst/>
                <a:latin typeface="Arial"/>
                <a:ea typeface="+mn-ea"/>
                <a:cs typeface="+mn-cs"/>
              </a:rPr>
              <a:t>. Readers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cautioned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undue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reliance</a:t>
            </a:r>
            <a:r>
              <a:rPr lang="de-DE" sz="800" kern="1200" noProof="0">
                <a:solidFill>
                  <a:schemeClr val="tx1"/>
                </a:solidFill>
                <a:effectLst/>
                <a:latin typeface="Arial"/>
                <a:ea typeface="+mn-ea"/>
                <a:cs typeface="+mn-cs"/>
              </a:rPr>
              <a:t> on </a:t>
            </a:r>
            <a:r>
              <a:rPr lang="de-DE" sz="800" kern="1200" noProof="0" err="1">
                <a:solidFill>
                  <a:schemeClr val="tx1"/>
                </a:solidFill>
                <a:effectLst/>
                <a:latin typeface="Arial"/>
                <a:ea typeface="+mn-ea"/>
                <a:cs typeface="+mn-cs"/>
              </a:rPr>
              <a:t>these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they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relied</a:t>
            </a:r>
            <a:r>
              <a:rPr lang="de-DE" sz="800" kern="1200" noProof="0">
                <a:solidFill>
                  <a:schemeClr val="tx1"/>
                </a:solidFill>
                <a:effectLst/>
                <a:latin typeface="Arial"/>
                <a:ea typeface="+mn-ea"/>
                <a:cs typeface="+mn-cs"/>
              </a:rPr>
              <a:t> upon in </a:t>
            </a:r>
            <a:r>
              <a:rPr lang="de-DE" sz="800" kern="1200" noProof="0" err="1">
                <a:solidFill>
                  <a:schemeClr val="tx1"/>
                </a:solidFill>
                <a:effectLst/>
                <a:latin typeface="Arial"/>
                <a:ea typeface="+mn-ea"/>
                <a:cs typeface="+mn-cs"/>
              </a:rPr>
              <a:t>making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purchasing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decisions</a:t>
            </a:r>
            <a:r>
              <a:rPr lang="de-DE" sz="800" kern="1200" noProof="0">
                <a:solidFill>
                  <a:schemeClr val="tx1"/>
                </a:solidFill>
                <a:effectLst/>
                <a:latin typeface="Arial"/>
                <a:ea typeface="+mn-ea"/>
                <a:cs typeface="+mn-cs"/>
              </a:rPr>
              <a:t>.  SAP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well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logos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registered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in Germany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countries. All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names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See www.sap.com/trademark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additional </a:t>
            </a:r>
            <a:r>
              <a:rPr lang="de-DE" sz="800" kern="1200" noProof="0" err="1">
                <a:solidFill>
                  <a:schemeClr val="tx1"/>
                </a:solidFill>
                <a:effectLst/>
                <a:latin typeface="Arial"/>
                <a:ea typeface="+mn-ea"/>
                <a:cs typeface="+mn-cs"/>
              </a:rPr>
              <a:t>trademark</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notices</a:t>
            </a:r>
            <a:r>
              <a:rPr lang="de-DE" sz="800" kern="1200" noProof="0">
                <a:solidFill>
                  <a:schemeClr val="tx1"/>
                </a:solidFill>
                <a:effectLst/>
                <a:latin typeface="Arial"/>
                <a:ea typeface="+mn-ea"/>
                <a:cs typeface="+mn-cs"/>
              </a:rPr>
              <a:t>.</a:t>
            </a:r>
          </a:p>
        </p:txBody>
      </p:sp>
      <p:sp>
        <p:nvSpPr>
          <p:cNvPr id="44" name="www.sap.com - contact SAP link">
            <a:hlinkClick r:id="rId2" tooltip="www.sap.com/contactsap"/>
          </p:cNvPr>
          <p:cNvSpPr txBox="1"/>
          <p:nvPr userDrawn="1"/>
        </p:nvSpPr>
        <p:spPr bwMode="black">
          <a:xfrm>
            <a:off x="503238" y="2461404"/>
            <a:ext cx="2215390"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www.sap.com/contactsap</a:t>
            </a:r>
          </a:p>
        </p:txBody>
      </p:sp>
      <p:pic>
        <p:nvPicPr>
          <p:cNvPr id="10" name="Linkedin icon with link">
            <a:hlinkClick r:id="rId3"/>
            <a:extLst>
              <a:ext uri="{FF2B5EF4-FFF2-40B4-BE49-F238E27FC236}">
                <a16:creationId xmlns:a16="http://schemas.microsoft.com/office/drawing/2014/main" id="{D03BED7D-4C1C-D348-B7EC-3275C42250B4}"/>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90" y="1749961"/>
            <a:ext cx="361809" cy="361809"/>
          </a:xfrm>
          <a:prstGeom prst="rect">
            <a:avLst/>
          </a:prstGeom>
        </p:spPr>
      </p:pic>
      <p:pic>
        <p:nvPicPr>
          <p:cNvPr id="11" name="YouTube icon with link">
            <a:hlinkClick r:id="rId5"/>
            <a:extLst>
              <a:ext uri="{FF2B5EF4-FFF2-40B4-BE49-F238E27FC236}">
                <a16:creationId xmlns:a16="http://schemas.microsoft.com/office/drawing/2014/main" id="{4550E8CF-5571-DB45-85AB-8ACD63D7F0D9}"/>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7"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9" y="1749961"/>
            <a:ext cx="361809" cy="361809"/>
          </a:xfrm>
          <a:prstGeom prst="rect">
            <a:avLst/>
          </a:prstGeom>
        </p:spPr>
      </p:pic>
      <p:pic>
        <p:nvPicPr>
          <p:cNvPr id="13" name="Facebook icon with link">
            <a:hlinkClick r:id="rId9"/>
            <a:extLst>
              <a:ext uri="{FF2B5EF4-FFF2-40B4-BE49-F238E27FC236}">
                <a16:creationId xmlns:a16="http://schemas.microsoft.com/office/drawing/2014/main" id="{0574D7D9-99A0-C642-8DCC-BBDFBACB0C47}"/>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43" name="Follow all of SAP"/>
          <p:cNvSpPr txBox="1"/>
          <p:nvPr userDrawn="1"/>
        </p:nvSpPr>
        <p:spPr bwMode="black">
          <a:xfrm>
            <a:off x="503241" y="1461007"/>
            <a:ext cx="1228549"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
        <p:nvSpPr>
          <p:cNvPr id="15" name="Acquired Company Logo Placeholder" descr="{&quot;templafy&quot;:{&quot;id&quot;:&quot;53178d7d-0ead-41bb-99c8-c3f3e11f3b1e&quot;}}">
            <a:extLst>
              <a:ext uri="{FF2B5EF4-FFF2-40B4-BE49-F238E27FC236}">
                <a16:creationId xmlns:a16="http://schemas.microsoft.com/office/drawing/2014/main" id="{B3152CF0-7C75-5E48-8EE7-05C2FDB5AEBD}"/>
              </a:ext>
            </a:extLst>
          </p:cNvPr>
          <p:cNvSpPr>
            <a:spLocks noGrp="1"/>
          </p:cNvSpPr>
          <p:nvPr>
            <p:ph type="pic" sz="quarter" idx="13" hasCustomPrompt="1"/>
          </p:nvPr>
        </p:nvSpPr>
        <p:spPr>
          <a:xfrm>
            <a:off x="528717" y="522453"/>
            <a:ext cx="4116387" cy="252000"/>
          </a:xfrm>
        </p:spPr>
        <p:txBody>
          <a:bodyPr anchor="ctr" anchorCtr="0">
            <a:normAutofit/>
          </a:bodyPr>
          <a:lstStyle>
            <a:lvl1pPr>
              <a:defRPr sz="1400"/>
            </a:lvl1pPr>
          </a:lstStyle>
          <a:p>
            <a:r>
              <a:rPr lang="en-US"/>
              <a:t>Add sub brand logo</a:t>
            </a:r>
          </a:p>
        </p:txBody>
      </p:sp>
      <p:pic>
        <p:nvPicPr>
          <p:cNvPr id="16" name="SAP Logo Placeholder">
            <a:extLst>
              <a:ext uri="{FF2B5EF4-FFF2-40B4-BE49-F238E27FC236}">
                <a16:creationId xmlns:a16="http://schemas.microsoft.com/office/drawing/2014/main" id="{D1904113-C59D-8C48-9C4A-7C9A6C961C74}"/>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3" y="5832753"/>
            <a:ext cx="2182557" cy="517253"/>
          </a:xfrm>
          <a:prstGeom prst="rect">
            <a:avLst/>
          </a:prstGeom>
        </p:spPr>
      </p:pic>
    </p:spTree>
    <p:extLst>
      <p:ext uri="{BB962C8B-B14F-4D97-AF65-F5344CB8AC3E}">
        <p14:creationId xmlns:p14="http://schemas.microsoft.com/office/powerpoint/2010/main" val="150073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Copyright German">
    <p:spTree>
      <p:nvGrpSpPr>
        <p:cNvPr id="1" name=""/>
        <p:cNvGrpSpPr/>
        <p:nvPr/>
      </p:nvGrpSpPr>
      <p:grpSpPr>
        <a:xfrm>
          <a:off x="0" y="0"/>
          <a:ext cx="0" cy="0"/>
          <a:chOff x="0" y="0"/>
          <a:chExt cx="0" cy="0"/>
        </a:xfrm>
      </p:grpSpPr>
      <p:sp>
        <p:nvSpPr>
          <p:cNvPr id="32" name="Copyright information-German" descr="{&quot;templafy&quot;:{&quot;id&quot;:&quot;a7369287-eb7d-49ba-98b6-28fef59d8278&quot;}}"/>
          <p:cNvSpPr txBox="1"/>
          <p:nvPr userDrawn="1"/>
        </p:nvSpPr>
        <p:spPr bwMode="black">
          <a:xfrm>
            <a:off x="503241" y="2674219"/>
            <a:ext cx="6561591" cy="3864366"/>
          </a:xfrm>
          <a:prstGeom prst="rect">
            <a:avLst/>
          </a:prstGeom>
          <a:noFill/>
        </p:spPr>
        <p:txBody>
          <a:bodyPr wrap="square" lIns="0" tIns="0" rIns="0" bIns="0" rtlCol="0" anchor="t">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oder ein SAP-Konzernunternehmen. Alle Rechte vorbehalten. 
Weitergabe und Vervielfältigung dieser Publikation oder von Teilen daraus sind, zu welchem Zweck und in welcher Form auch immer, ohne die ausdrückliche schriftliche Genehmigung durch SAP SE oder ein SAP-Konzernunternehmen nicht gestattet.  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  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  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Zusätzliche Informationen zur Marke und Vermerke finden Sie auf der Seite www.sap.de/trademark.</a:t>
            </a:r>
          </a:p>
        </p:txBody>
      </p:sp>
      <p:sp>
        <p:nvSpPr>
          <p:cNvPr id="11" name="Copyright information">
            <a:hlinkClick r:id="rId2" tooltip="www.sap.com/contactsap"/>
          </p:cNvPr>
          <p:cNvSpPr txBox="1"/>
          <p:nvPr userDrawn="1"/>
        </p:nvSpPr>
        <p:spPr bwMode="black">
          <a:xfrm>
            <a:off x="503238" y="2461404"/>
            <a:ext cx="2580640"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www.sap.com/germany/contactsap</a:t>
            </a:r>
          </a:p>
        </p:txBody>
      </p:sp>
      <p:sp>
        <p:nvSpPr>
          <p:cNvPr id="20" name="SAP folgen auf"/>
          <p:cNvSpPr txBox="1"/>
          <p:nvPr userDrawn="1"/>
        </p:nvSpPr>
        <p:spPr bwMode="black">
          <a:xfrm>
            <a:off x="504000" y="1461007"/>
            <a:ext cx="1228549"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3"/>
            <a:extLst>
              <a:ext uri="{FF2B5EF4-FFF2-40B4-BE49-F238E27FC236}">
                <a16:creationId xmlns:a16="http://schemas.microsoft.com/office/drawing/2014/main" id="{7D1F0187-E2B3-E84B-B66C-2F4329298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90" y="1749961"/>
            <a:ext cx="361809" cy="361809"/>
          </a:xfrm>
          <a:prstGeom prst="rect">
            <a:avLst/>
          </a:prstGeom>
        </p:spPr>
      </p:pic>
      <p:pic>
        <p:nvPicPr>
          <p:cNvPr id="12" name="YouTube icon with link">
            <a:hlinkClick r:id="rId5"/>
            <a:extLst>
              <a:ext uri="{FF2B5EF4-FFF2-40B4-BE49-F238E27FC236}">
                <a16:creationId xmlns:a16="http://schemas.microsoft.com/office/drawing/2014/main" id="{E3EFD77E-732B-3042-869E-DD34D616C8DC}"/>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7"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9" y="1749961"/>
            <a:ext cx="361809" cy="361809"/>
          </a:xfrm>
          <a:prstGeom prst="rect">
            <a:avLst/>
          </a:prstGeom>
        </p:spPr>
      </p:pic>
      <p:pic>
        <p:nvPicPr>
          <p:cNvPr id="14" name="Facebook icon with link">
            <a:hlinkClick r:id="rId9"/>
            <a:extLst>
              <a:ext uri="{FF2B5EF4-FFF2-40B4-BE49-F238E27FC236}">
                <a16:creationId xmlns:a16="http://schemas.microsoft.com/office/drawing/2014/main" id="{2F0BB96A-1F55-4D49-8BC7-DCE332FFA2FB}"/>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16" name="Acquired Company Logo Placeholder" descr="{&quot;templafy&quot;:{&quot;id&quot;:&quot;0e619ad2-5d41-494c-ad1f-85993204f4f9&quot;}}">
            <a:extLst>
              <a:ext uri="{FF2B5EF4-FFF2-40B4-BE49-F238E27FC236}">
                <a16:creationId xmlns:a16="http://schemas.microsoft.com/office/drawing/2014/main" id="{FD89476E-6ECD-3048-8FCE-A05992F255BE}"/>
              </a:ext>
            </a:extLst>
          </p:cNvPr>
          <p:cNvSpPr>
            <a:spLocks noGrp="1"/>
          </p:cNvSpPr>
          <p:nvPr>
            <p:ph type="pic" sz="quarter" idx="13" hasCustomPrompt="1"/>
          </p:nvPr>
        </p:nvSpPr>
        <p:spPr>
          <a:xfrm>
            <a:off x="528717" y="522453"/>
            <a:ext cx="4116387" cy="252000"/>
          </a:xfrm>
        </p:spPr>
        <p:txBody>
          <a:bodyPr anchor="ctr" anchorCtr="0">
            <a:normAutofit/>
          </a:bodyPr>
          <a:lstStyle>
            <a:lvl1pPr>
              <a:defRPr sz="1400"/>
            </a:lvl1pPr>
          </a:lstStyle>
          <a:p>
            <a:r>
              <a:rPr lang="en-US"/>
              <a:t>Add sub brand logo</a:t>
            </a:r>
          </a:p>
        </p:txBody>
      </p:sp>
      <p:pic>
        <p:nvPicPr>
          <p:cNvPr id="15" name="SAP Logo Placeholder">
            <a:extLst>
              <a:ext uri="{FF2B5EF4-FFF2-40B4-BE49-F238E27FC236}">
                <a16:creationId xmlns:a16="http://schemas.microsoft.com/office/drawing/2014/main" id="{20978975-1F07-4445-A3B5-5F4C8B002F7B}"/>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3" y="5832753"/>
            <a:ext cx="2182557" cy="517253"/>
          </a:xfrm>
          <a:prstGeom prst="rect">
            <a:avLst/>
          </a:prstGeom>
        </p:spPr>
      </p:pic>
    </p:spTree>
    <p:extLst>
      <p:ext uri="{BB962C8B-B14F-4D97-AF65-F5344CB8AC3E}">
        <p14:creationId xmlns:p14="http://schemas.microsoft.com/office/powerpoint/2010/main" val="414523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6" y="1434370"/>
            <a:ext cx="11021389" cy="1490152"/>
          </a:xfrm>
        </p:spPr>
        <p:txBody>
          <a:bodyPr wrap="square">
            <a:spAutoFit/>
          </a:bodyPr>
          <a:lstStyle>
            <a:lvl1pPr marL="0" indent="0">
              <a:buNone/>
              <a:defRPr/>
            </a:lvl1pPr>
            <a:lvl2pPr marL="228393" indent="0">
              <a:buNone/>
              <a:defRPr/>
            </a:lvl2pPr>
            <a:lvl3pPr marL="456789" indent="0">
              <a:buNone/>
              <a:defRPr/>
            </a:lvl3pPr>
            <a:lvl4pPr marL="685182" indent="0">
              <a:buNone/>
              <a:defRPr/>
            </a:lvl4pPr>
            <a:lvl5pPr marL="91357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0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4" name="SAP Logo Placeholder" descr="{&quot;templafy&quot;:{&quot;id&quot;:&quot;e03aabff-a823-499b-961a-0f7f1cd056c6&quot;}}">
            <a:extLst>
              <a:ext uri="{FF2B5EF4-FFF2-40B4-BE49-F238E27FC236}">
                <a16:creationId xmlns:a16="http://schemas.microsoft.com/office/drawing/2014/main" id="{40094955-DE31-4FD4-8F04-3F9607994A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9" name="Partner Logo Placeholder">
            <a:extLst>
              <a:ext uri="{FF2B5EF4-FFF2-40B4-BE49-F238E27FC236}">
                <a16:creationId xmlns:a16="http://schemas.microsoft.com/office/drawing/2014/main" id="{19E8849E-429B-6042-8141-D50CA3A38A84}"/>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3" name="Classification" descr="{&quot;templafy&quot;:{&quot;id&quot;:&quot;423fcc6b-6a7d-439c-8b15-2eca47923cd3&quot;}}">
            <a:extLst>
              <a:ext uri="{FF2B5EF4-FFF2-40B4-BE49-F238E27FC236}">
                <a16:creationId xmlns:a16="http://schemas.microsoft.com/office/drawing/2014/main" id="{24F6B33B-BCDA-4CE6-AC51-46B812A1FCB0}"/>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7" name="Acquired Company Logo Placeholder" descr="{&quot;templafy&quot;:{&quot;id&quot;:&quot;0c86ba17-e8fb-4a32-a20c-fe7ce7b409b9&quot;}}" hidden="1">
            <a:extLst>
              <a:ext uri="{FF2B5EF4-FFF2-40B4-BE49-F238E27FC236}">
                <a16:creationId xmlns:a16="http://schemas.microsoft.com/office/drawing/2014/main" id="{0D44F491-3D28-491C-A657-5F1EFA9146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39766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_Cover with Image or Illustration">
    <p:spTree>
      <p:nvGrpSpPr>
        <p:cNvPr id="1" name=""/>
        <p:cNvGrpSpPr/>
        <p:nvPr/>
      </p:nvGrpSpPr>
      <p:grpSpPr>
        <a:xfrm>
          <a:off x="0" y="0"/>
          <a:ext cx="0" cy="0"/>
          <a:chOff x="0" y="0"/>
          <a:chExt cx="0" cy="0"/>
        </a:xfrm>
      </p:grpSpPr>
      <p:pic>
        <p:nvPicPr>
          <p:cNvPr id="4" name="SAP Logo Placeholder" descr="{&quot;templafy&quot;:{&quot;id&quot;:&quot;e03aabff-a823-499b-961a-0f7f1cd056c6&quot;}}">
            <a:extLst>
              <a:ext uri="{FF2B5EF4-FFF2-40B4-BE49-F238E27FC236}">
                <a16:creationId xmlns:a16="http://schemas.microsoft.com/office/drawing/2014/main" id="{A7AE0611-ABDB-45EF-8C14-05962C2914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9" name="Speaker"/>
          <p:cNvSpPr>
            <a:spLocks noGrp="1"/>
          </p:cNvSpPr>
          <p:nvPr userDrawn="1">
            <p:ph type="subTitle" idx="1" hasCustomPrompt="1"/>
          </p:nvPr>
        </p:nvSpPr>
        <p:spPr bwMode="black">
          <a:xfrm>
            <a:off x="774033"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774033"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6" name="Acquired Company Logo Placeholder" descr="{&quot;templafy&quot;:{&quot;id&quot;:&quot;0c86ba17-e8fb-4a32-a20c-fe7ce7b409b9&quot;}}" hidden="1">
            <a:extLst>
              <a:ext uri="{FF2B5EF4-FFF2-40B4-BE49-F238E27FC236}">
                <a16:creationId xmlns:a16="http://schemas.microsoft.com/office/drawing/2014/main" id="{00B31091-3742-4065-97A6-DE944878E2A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Tree>
    <p:extLst>
      <p:ext uri="{BB962C8B-B14F-4D97-AF65-F5344CB8AC3E}">
        <p14:creationId xmlns:p14="http://schemas.microsoft.com/office/powerpoint/2010/main" val="33803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pic>
        <p:nvPicPr>
          <p:cNvPr id="3" name="SAP Logo Placeholder" descr="{&quot;templafy&quot;:{&quot;id&quot;:&quot;49b18f29-bccd-4e41-bd20-598db01d14ec&quot;}}">
            <a:extLst>
              <a:ext uri="{FF2B5EF4-FFF2-40B4-BE49-F238E27FC236}">
                <a16:creationId xmlns:a16="http://schemas.microsoft.com/office/drawing/2014/main" id="{ECA2205A-08CE-4A87-BD3B-E213C79266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3" name="Partner Logo Placeholder">
            <a:extLst>
              <a:ext uri="{FF2B5EF4-FFF2-40B4-BE49-F238E27FC236}">
                <a16:creationId xmlns:a16="http://schemas.microsoft.com/office/drawing/2014/main" id="{B8569445-4B1E-1949-9952-1DDE9A7284DD}"/>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2" name="Classification" descr="{&quot;templafy&quot;:{&quot;id&quot;:&quot;e961e7a2-95fa-4a07-8a07-3e7479bee010&quot;}}">
            <a:extLst>
              <a:ext uri="{FF2B5EF4-FFF2-40B4-BE49-F238E27FC236}">
                <a16:creationId xmlns:a16="http://schemas.microsoft.com/office/drawing/2014/main" id="{9AED1B7B-FC45-4242-8DBB-E0D16A9A9CDB}"/>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4" name="Title"/>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7" name="Acquired Company Logo Placeholder" descr="{&quot;templafy&quot;:{&quot;id&quot;:&quot;895006f5-496d-42fc-9849-4cf10d0f4216&quot;}}" hidden="1">
            <a:extLst>
              <a:ext uri="{FF2B5EF4-FFF2-40B4-BE49-F238E27FC236}">
                <a16:creationId xmlns:a16="http://schemas.microsoft.com/office/drawing/2014/main" id="{8B98816E-E738-4517-BF49-02B6243892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2045822"/>
            <a:ext cx="4125924" cy="266010"/>
          </a:xfrm>
          <a:prstGeom prst="rect">
            <a:avLst/>
          </a:prstGeom>
        </p:spPr>
      </p:pic>
    </p:spTree>
    <p:extLst>
      <p:ext uri="{BB962C8B-B14F-4D97-AF65-F5344CB8AC3E}">
        <p14:creationId xmlns:p14="http://schemas.microsoft.com/office/powerpoint/2010/main" val="21358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3" name="SAP Logo Placeholder" descr="{&quot;templafy&quot;:{&quot;id&quot;:&quot;29719e53-2b7b-4900-b95d-8e63a356cd78&quot;}}">
            <a:extLst>
              <a:ext uri="{FF2B5EF4-FFF2-40B4-BE49-F238E27FC236}">
                <a16:creationId xmlns:a16="http://schemas.microsoft.com/office/drawing/2014/main" id="{FC134652-84F0-4017-BA38-566A93D784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4CB2664F-AB46-2A47-9F24-F57107396008}"/>
              </a:ext>
            </a:extLst>
          </p:cNvPr>
          <p:cNvSpPr>
            <a:spLocks noGrp="1"/>
          </p:cNvSpPr>
          <p:nvPr>
            <p:ph type="pic" sz="quarter" idx="17"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11" name="Classification" descr="{&quot;templafy&quot;:{&quot;id&quot;:&quot;2a26db2e-4fc1-41e6-8cdf-c896cc7f9fe0&quot;}}">
            <a:extLst>
              <a:ext uri="{FF2B5EF4-FFF2-40B4-BE49-F238E27FC236}">
                <a16:creationId xmlns:a16="http://schemas.microsoft.com/office/drawing/2014/main" id="{579B2F34-6F4A-4590-92E9-60572485B8E0}"/>
              </a:ext>
            </a:extLst>
          </p:cNvPr>
          <p:cNvSpPr txBox="1"/>
          <p:nvPr userDrawn="1"/>
        </p:nvSpPr>
        <p:spPr>
          <a:xfrm>
            <a:off x="287338" y="5057581"/>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5" name="Acquired Company Placeholder" descr="{&quot;templafy&quot;:{&quot;id&quot;:&quot;9965605e-ba4b-4296-a943-75d58ce20bd1&quot;}}" hidden="1">
            <a:extLst>
              <a:ext uri="{FF2B5EF4-FFF2-40B4-BE49-F238E27FC236}">
                <a16:creationId xmlns:a16="http://schemas.microsoft.com/office/drawing/2014/main" id="{955647E6-9EEC-47BE-8D12-82B4E50C67D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8320" y="2015327"/>
            <a:ext cx="4125924" cy="266010"/>
          </a:xfrm>
          <a:prstGeom prst="rect">
            <a:avLst/>
          </a:prstGeom>
        </p:spPr>
      </p:pic>
    </p:spTree>
    <p:extLst>
      <p:ext uri="{BB962C8B-B14F-4D97-AF65-F5344CB8AC3E}">
        <p14:creationId xmlns:p14="http://schemas.microsoft.com/office/powerpoint/2010/main" val="224521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2848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958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8020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06644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5884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18DCB1-DED8-23F4-E633-2B1A8463B9F0}"/>
              </a:ext>
            </a:extLst>
          </p:cNvPr>
          <p:cNvPicPr>
            <a:picLocks noChangeAspect="1"/>
          </p:cNvPicPr>
          <p:nvPr userDrawn="1"/>
        </p:nvPicPr>
        <p:blipFill>
          <a:blip r:embed="rId2"/>
          <a:stretch>
            <a:fillRect/>
          </a:stretch>
        </p:blipFill>
        <p:spPr>
          <a:xfrm>
            <a:off x="15031" y="1079157"/>
            <a:ext cx="12180144" cy="4708158"/>
          </a:xfrm>
          <a:prstGeom prst="rect">
            <a:avLst/>
          </a:prstGeom>
        </p:spPr>
      </p:pic>
      <p:sp>
        <p:nvSpPr>
          <p:cNvPr id="3" name="Title"/>
          <p:cNvSpPr>
            <a:spLocks noGrp="1"/>
          </p:cNvSpPr>
          <p:nvPr>
            <p:ph type="title" hasCustomPrompt="1"/>
          </p:nvPr>
        </p:nvSpPr>
        <p:spPr/>
        <p:txBody>
          <a:bodyPr/>
          <a:lstStyle/>
          <a:p>
            <a:r>
              <a:rPr lang="en-US" noProof="0"/>
              <a:t>Insert page title (sentence case)</a:t>
            </a:r>
            <a:endParaRPr lang="en-US"/>
          </a:p>
        </p:txBody>
      </p:sp>
      <p:sp>
        <p:nvSpPr>
          <p:cNvPr id="4" name="Slide number">
            <a:extLst>
              <a:ext uri="{FF2B5EF4-FFF2-40B4-BE49-F238E27FC236}">
                <a16:creationId xmlns:a16="http://schemas.microsoft.com/office/drawing/2014/main" id="{C181274D-FA03-478C-155D-758AFB61F7C3}"/>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5" name="Copyright Placeholder" descr="{&quot;templafy&quot;:{&quot;id&quot;:&quot;318bfd20-7451-43ec-9c07-2f45fd369408&quot;}}">
            <a:extLst>
              <a:ext uri="{FF2B5EF4-FFF2-40B4-BE49-F238E27FC236}">
                <a16:creationId xmlns:a16="http://schemas.microsoft.com/office/drawing/2014/main" id="{2C2DFBAE-0AE3-62BD-FF4A-D4C7F96555F8}"/>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Tree>
    <p:extLst>
      <p:ext uri="{BB962C8B-B14F-4D97-AF65-F5344CB8AC3E}">
        <p14:creationId xmlns:p14="http://schemas.microsoft.com/office/powerpoint/2010/main" val="27341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603F3-5F3D-CE40-14DE-A7FC4CAB8F8D}"/>
              </a:ext>
            </a:extLst>
          </p:cNvPr>
          <p:cNvPicPr>
            <a:picLocks noChangeAspect="1"/>
          </p:cNvPicPr>
          <p:nvPr userDrawn="1"/>
        </p:nvPicPr>
        <p:blipFill>
          <a:blip r:embed="rId2"/>
          <a:stretch>
            <a:fillRect/>
          </a:stretch>
        </p:blipFill>
        <p:spPr>
          <a:xfrm>
            <a:off x="15031" y="1079157"/>
            <a:ext cx="12180144" cy="4699686"/>
          </a:xfrm>
          <a:prstGeom prst="rect">
            <a:avLst/>
          </a:prstGeom>
        </p:spPr>
      </p:pic>
      <p:sp>
        <p:nvSpPr>
          <p:cNvPr id="3" name="Title"/>
          <p:cNvSpPr>
            <a:spLocks noGrp="1"/>
          </p:cNvSpPr>
          <p:nvPr>
            <p:ph type="title" hasCustomPrompt="1"/>
          </p:nvPr>
        </p:nvSpPr>
        <p:spPr/>
        <p:txBody>
          <a:bodyPr/>
          <a:lstStyle/>
          <a:p>
            <a:r>
              <a:rPr lang="en-US" noProof="0"/>
              <a:t>Insert page title (sentence case)</a:t>
            </a:r>
            <a:endParaRPr lang="en-US"/>
          </a:p>
        </p:txBody>
      </p:sp>
      <p:sp>
        <p:nvSpPr>
          <p:cNvPr id="4" name="Slide number">
            <a:extLst>
              <a:ext uri="{FF2B5EF4-FFF2-40B4-BE49-F238E27FC236}">
                <a16:creationId xmlns:a16="http://schemas.microsoft.com/office/drawing/2014/main" id="{E2A6CC5A-44A5-B53D-FFED-734CA8F3091F}"/>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5" name="Copyright Placeholder" descr="{&quot;templafy&quot;:{&quot;id&quot;:&quot;318bfd20-7451-43ec-9c07-2f45fd369408&quot;}}">
            <a:extLst>
              <a:ext uri="{FF2B5EF4-FFF2-40B4-BE49-F238E27FC236}">
                <a16:creationId xmlns:a16="http://schemas.microsoft.com/office/drawing/2014/main" id="{0675C501-38C8-6136-222D-8A1796FC2DAB}"/>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Tree>
    <p:extLst>
      <p:ext uri="{BB962C8B-B14F-4D97-AF65-F5344CB8AC3E}">
        <p14:creationId xmlns:p14="http://schemas.microsoft.com/office/powerpoint/2010/main" val="11685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809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971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1645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4240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4185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19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5948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55564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28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5282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42273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9355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18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7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spTree>
      <p:nvGrpSpPr>
        <p:cNvPr id="1" name=""/>
        <p:cNvGrpSpPr/>
        <p:nvPr/>
      </p:nvGrpSpPr>
      <p:grpSpPr>
        <a:xfrm>
          <a:off x="0" y="0"/>
          <a:ext cx="0" cy="0"/>
          <a:chOff x="0" y="0"/>
          <a:chExt cx="0" cy="0"/>
        </a:xfrm>
      </p:grpSpPr>
      <p:pic>
        <p:nvPicPr>
          <p:cNvPr id="4" name="SAP Logo Placeholder" descr="{&quot;templafy&quot;:{&quot;id&quot;:&quot;a8b5b938-f4d2-40c9-a3f8-95cef03fd313&quot;}}">
            <a:extLst>
              <a:ext uri="{FF2B5EF4-FFF2-40B4-BE49-F238E27FC236}">
                <a16:creationId xmlns:a16="http://schemas.microsoft.com/office/drawing/2014/main" id="{E3A207F7-1AA9-4C55-A718-F1D1ACADA6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7" name="Acquired Company Placeholder" descr="{&quot;templafy&quot;:{&quot;id&quot;:&quot;d38ca814-e986-404c-a345-ea45a162ccc7&quot;}}" hidden="1">
            <a:extLst>
              <a:ext uri="{FF2B5EF4-FFF2-40B4-BE49-F238E27FC236}">
                <a16:creationId xmlns:a16="http://schemas.microsoft.com/office/drawing/2014/main" id="{18EA651C-7812-42DC-B2CC-156AF7F8CF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4000" y="509180"/>
            <a:ext cx="4125924" cy="266010"/>
          </a:xfrm>
          <a:prstGeom prst="rect">
            <a:avLst/>
          </a:prstGeom>
        </p:spPr>
      </p:pic>
    </p:spTree>
    <p:extLst>
      <p:ext uri="{BB962C8B-B14F-4D97-AF65-F5344CB8AC3E}">
        <p14:creationId xmlns:p14="http://schemas.microsoft.com/office/powerpoint/2010/main" val="201766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0040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4" name="Acquired Company Placeholder" descr="{&quot;templafy&quot;:{&quot;id&quot;:&quot;d38ca814-e986-404c-a345-ea45a162ccc7&quot;}}" hidden="1">
            <a:extLst>
              <a:ext uri="{FF2B5EF4-FFF2-40B4-BE49-F238E27FC236}">
                <a16:creationId xmlns:a16="http://schemas.microsoft.com/office/drawing/2014/main" id="{36B2B612-1A0E-4177-8C86-A9EF117272C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4000" y="509180"/>
            <a:ext cx="4125924" cy="266010"/>
          </a:xfrm>
          <a:prstGeom prst="rect">
            <a:avLst/>
          </a:prstGeom>
        </p:spPr>
      </p:pic>
    </p:spTree>
    <p:extLst>
      <p:ext uri="{BB962C8B-B14F-4D97-AF65-F5344CB8AC3E}">
        <p14:creationId xmlns:p14="http://schemas.microsoft.com/office/powerpoint/2010/main" val="14107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1_Copyright">
    <p:spTree>
      <p:nvGrpSpPr>
        <p:cNvPr id="1" name=""/>
        <p:cNvGrpSpPr/>
        <p:nvPr/>
      </p:nvGrpSpPr>
      <p:grpSpPr>
        <a:xfrm>
          <a:off x="0" y="0"/>
          <a:ext cx="0" cy="0"/>
          <a:chOff x="0" y="0"/>
          <a:chExt cx="0" cy="0"/>
        </a:xfrm>
      </p:grpSpPr>
      <p:pic>
        <p:nvPicPr>
          <p:cNvPr id="4" name="SAP Logo Placeholder" descr="{&quot;templafy&quot;:{&quot;id&quot;:&quot;b373f583-635a-497c-9b4f-88ce32cc283f&quot;}}">
            <a:extLst>
              <a:ext uri="{FF2B5EF4-FFF2-40B4-BE49-F238E27FC236}">
                <a16:creationId xmlns:a16="http://schemas.microsoft.com/office/drawing/2014/main" id="{854131A4-71D0-4B3D-9D8F-4E7E9F1643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www.sap.com/trademark</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6" name="Acquired Company Placeholder" descr="{&quot;templafy&quot;:{&quot;id&quot;:&quot;21a9dbc6-e6bc-4a09-8c82-751c83737aa8&quot;}}" hidden="1">
            <a:extLst>
              <a:ext uri="{FF2B5EF4-FFF2-40B4-BE49-F238E27FC236}">
                <a16:creationId xmlns:a16="http://schemas.microsoft.com/office/drawing/2014/main" id="{48CACEF2-AF13-40A0-905F-D3B2AA146CA9}"/>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87670" y="503881"/>
            <a:ext cx="4125924" cy="266010"/>
          </a:xfrm>
          <a:prstGeom prst="rect">
            <a:avLst/>
          </a:prstGeom>
        </p:spPr>
      </p:pic>
      <p:sp>
        <p:nvSpPr>
          <p:cNvPr id="2" name="Copyright" hidden="1">
            <a:extLst>
              <a:ext uri="{FF2B5EF4-FFF2-40B4-BE49-F238E27FC236}">
                <a16:creationId xmlns:a16="http://schemas.microsoft.com/office/drawing/2014/main" id="{FEAE072C-DB5A-9F41-8095-26B2CBACF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84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1_Copyright German">
    <p:spTree>
      <p:nvGrpSpPr>
        <p:cNvPr id="1" name=""/>
        <p:cNvGrpSpPr/>
        <p:nvPr/>
      </p:nvGrpSpPr>
      <p:grpSpPr>
        <a:xfrm>
          <a:off x="0" y="0"/>
          <a:ext cx="0" cy="0"/>
          <a:chOff x="0" y="0"/>
          <a:chExt cx="0" cy="0"/>
        </a:xfrm>
      </p:grpSpPr>
      <p:pic>
        <p:nvPicPr>
          <p:cNvPr id="4" name="SAP Logo Placeholder" descr="{&quot;templafy&quot;:{&quot;id&quot;:&quot;7ab35ca3-e787-4531-8027-b24f21bcb65d&quot;}}">
            <a:extLst>
              <a:ext uri="{FF2B5EF4-FFF2-40B4-BE49-F238E27FC236}">
                <a16:creationId xmlns:a16="http://schemas.microsoft.com/office/drawing/2014/main" id="{A3F7BBB3-4BB6-46A6-82A0-DBA310DECF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en-US" sz="800" kern="1200">
                <a:solidFill>
                  <a:schemeClr val="tx1"/>
                </a:solidFill>
                <a:latin typeface="Arial"/>
                <a:ea typeface="Arial Unicode MS" panose="020B0604020202020204" pitchFamily="34" charset="-128"/>
                <a:cs typeface="+mn-cs"/>
                <a:hlinkClick r:id="rId3"/>
              </a:rPr>
              <a:t>www.sap.com/trademark</a:t>
            </a:r>
            <a:r>
              <a:rPr lang="en-US" sz="800" kern="1200">
                <a:solidFill>
                  <a:schemeClr val="tx1"/>
                </a:solidFill>
                <a:latin typeface="Arial"/>
                <a:ea typeface="Arial Unicode MS" panose="020B0604020202020204" pitchFamily="34" charset="-128"/>
                <a:cs typeface="+mn-cs"/>
              </a:rPr>
              <a:t> </a:t>
            </a:r>
            <a:endParaRPr lang="de-DE" sz="800" kern="1200" noProof="0">
              <a:solidFill>
                <a:schemeClr val="tx1"/>
              </a:solidFill>
              <a:effectLst/>
              <a:latin typeface="Arial"/>
              <a:ea typeface="+mn-ea"/>
              <a:cs typeface="+mn-cs"/>
            </a:endParaRPr>
          </a:p>
        </p:txBody>
      </p:sp>
      <p:sp>
        <p:nvSpPr>
          <p:cNvPr id="11"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6" name="Acquired Company Placeholder" descr="{&quot;templafy&quot;:{&quot;id&quot;:&quot;ab283852-3641-4540-9345-94f7aa8c43c7&quot;}}" hidden="1">
            <a:extLst>
              <a:ext uri="{FF2B5EF4-FFF2-40B4-BE49-F238E27FC236}">
                <a16:creationId xmlns:a16="http://schemas.microsoft.com/office/drawing/2014/main" id="{B5F98B9A-0AA1-4A4B-9646-F767AFAA859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87670" y="503881"/>
            <a:ext cx="4125924" cy="266010"/>
          </a:xfrm>
          <a:prstGeom prst="rect">
            <a:avLst/>
          </a:prstGeom>
        </p:spPr>
      </p:pic>
      <p:sp>
        <p:nvSpPr>
          <p:cNvPr id="2" name="Copyright" hidden="1">
            <a:extLst>
              <a:ext uri="{FF2B5EF4-FFF2-40B4-BE49-F238E27FC236}">
                <a16:creationId xmlns:a16="http://schemas.microsoft.com/office/drawing/2014/main" id="{E1474C4C-54C0-834D-800D-582582F66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82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DD8CC-CCF8-60F7-3F27-3E7FBC8BB298}"/>
              </a:ext>
            </a:extLst>
          </p:cNvPr>
          <p:cNvPicPr>
            <a:picLocks noChangeAspect="1"/>
          </p:cNvPicPr>
          <p:nvPr userDrawn="1"/>
        </p:nvPicPr>
        <p:blipFill>
          <a:blip r:embed="rId2"/>
          <a:stretch>
            <a:fillRect/>
          </a:stretch>
        </p:blipFill>
        <p:spPr>
          <a:xfrm>
            <a:off x="1587" y="0"/>
            <a:ext cx="12193588" cy="6858893"/>
          </a:xfrm>
          <a:prstGeom prst="rect">
            <a:avLst/>
          </a:prstGeom>
        </p:spPr>
      </p:pic>
      <p:sp>
        <p:nvSpPr>
          <p:cNvPr id="7" name="Rectangle 6">
            <a:extLst>
              <a:ext uri="{FF2B5EF4-FFF2-40B4-BE49-F238E27FC236}">
                <a16:creationId xmlns:a16="http://schemas.microsoft.com/office/drawing/2014/main" id="{1E8DEFD7-510C-68C5-11AB-78BE1265B029}"/>
              </a:ext>
            </a:extLst>
          </p:cNvPr>
          <p:cNvSpPr/>
          <p:nvPr userDrawn="1"/>
        </p:nvSpPr>
        <p:spPr bwMode="gray">
          <a:xfrm>
            <a:off x="2337683" y="0"/>
            <a:ext cx="1534601" cy="6858000"/>
          </a:xfrm>
          <a:prstGeom prst="rect">
            <a:avLst/>
          </a:prstGeom>
          <a:gradFill flip="none" rotWithShape="1">
            <a:gsLst>
              <a:gs pos="9000">
                <a:schemeClr val="bg1">
                  <a:alpha val="0"/>
                </a:schemeClr>
              </a:gs>
              <a:gs pos="85000">
                <a:schemeClr val="bg1"/>
              </a:gs>
            </a:gsLst>
            <a:lin ang="0" scaled="0"/>
            <a:tileRect/>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61E9CFA3-F081-6554-48DD-CF1F1F905A58}"/>
              </a:ext>
            </a:extLst>
          </p:cNvPr>
          <p:cNvSpPr/>
          <p:nvPr userDrawn="1"/>
        </p:nvSpPr>
        <p:spPr bwMode="gray">
          <a:xfrm rot="10800000">
            <a:off x="8322891" y="0"/>
            <a:ext cx="1534601" cy="6858000"/>
          </a:xfrm>
          <a:prstGeom prst="rect">
            <a:avLst/>
          </a:prstGeom>
          <a:gradFill flip="none" rotWithShape="1">
            <a:gsLst>
              <a:gs pos="9000">
                <a:schemeClr val="bg1">
                  <a:alpha val="0"/>
                </a:schemeClr>
              </a:gs>
              <a:gs pos="85000">
                <a:schemeClr val="bg1"/>
              </a:gs>
            </a:gsLst>
            <a:lin ang="0" scaled="0"/>
            <a:tileRect/>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 name="Slide number">
            <a:extLst>
              <a:ext uri="{FF2B5EF4-FFF2-40B4-BE49-F238E27FC236}">
                <a16:creationId xmlns:a16="http://schemas.microsoft.com/office/drawing/2014/main" id="{6E657DAE-8CD6-323D-CF1C-237C66ED075D}"/>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6" name="Copyright Placeholder" descr="{&quot;templafy&quot;:{&quot;id&quot;:&quot;318bfd20-7451-43ec-9c07-2f45fd369408&quot;}}">
            <a:extLst>
              <a:ext uri="{FF2B5EF4-FFF2-40B4-BE49-F238E27FC236}">
                <a16:creationId xmlns:a16="http://schemas.microsoft.com/office/drawing/2014/main" id="{EFF8FDAE-6E20-261C-B7D4-1E2FD31AC074}"/>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Tree>
    <p:extLst>
      <p:ext uri="{BB962C8B-B14F-4D97-AF65-F5344CB8AC3E}">
        <p14:creationId xmlns:p14="http://schemas.microsoft.com/office/powerpoint/2010/main" val="38473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pos="3841">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846671169" name="SAP Logo Placeholder" descr="{&quot;templafy&quot;:{&quot;id&quot;:&quot;402c8ce8-a81b-4048-8a0c-cee33fc6797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10" name="TextBox 9" descr="{&quot;templafy&quot;:{&quot;id&quot;:&quot;6629b764-d54b-4b26-b57c-ab43c5653963&quot;}}">
            <a:extLst>
              <a:ext uri="{FF2B5EF4-FFF2-40B4-BE49-F238E27FC236}">
                <a16:creationId xmlns:a16="http://schemas.microsoft.com/office/drawing/2014/main" id="{798F9B08-2B9F-444B-8020-ACD960A0FAE7}"/>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pic>
        <p:nvPicPr>
          <p:cNvPr id="25211465" name="Acquired Company Logo Placeholder" descr="{&quot;templafy&quot;:{&quot;id&quot;:&quot;39d55afe-04d6-4233-bda9-8cfb0d3f696f&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90141"/>
            <a:ext cx="4125924" cy="266010"/>
          </a:xfrm>
          <a:prstGeom prst="rect">
            <a:avLst/>
          </a:prstGeom>
        </p:spPr>
      </p:pic>
    </p:spTree>
    <p:extLst>
      <p:ext uri="{BB962C8B-B14F-4D97-AF65-F5344CB8AC3E}">
        <p14:creationId xmlns:p14="http://schemas.microsoft.com/office/powerpoint/2010/main" val="3881520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3">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1750198195" name="SAP Logo Placeholder" descr="{&quot;templafy&quot;:{&quot;id&quot;:&quot;03c2cf17-0e91-4b98-9cd7-780b9713135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28820327" name="Acquired Company Logo Placeholder" descr="{&quot;templafy&quot;:{&quot;id&quot;:&quot;7a4a5237-4ac1-4ba5-87f6-3a6f6ea346ef&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c9374d9c-bc2f-4ea9-9d1f-fe5a9d37ced1&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19474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0291420" name="SAP Logo Placeholer" descr="{&quot;templafy&quot;:{&quot;id&quot;:&quot;87f23f44-5671-4d59-aa70-a56fa79f0d38&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2071088161" name="Acquired Company Logo Placeholder" descr="{&quot;templafy&quot;:{&quot;id&quot;:&quot;a6690f6d-12a0-4492-989f-ee7248cf29b2&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9" name="TextBox 8" descr="{&quot;templafy&quot;:{&quot;id&quot;:&quot;aa182e57-eaf6-4b28-ad8b-c8b5f60f74e9&quot;}}">
            <a:extLst>
              <a:ext uri="{FF2B5EF4-FFF2-40B4-BE49-F238E27FC236}">
                <a16:creationId xmlns:a16="http://schemas.microsoft.com/office/drawing/2014/main" id="{98E5DEB1-9722-40B6-89CC-20C572BA33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2716675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5">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3844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2">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143990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31614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2">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78860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625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2">
          <p15:clr>
            <a:srgbClr val="FBAE40"/>
          </p15:clr>
        </p15:guide>
        <p15:guide id="4" orient="horz" pos="551">
          <p15:clr>
            <a:srgbClr val="FBAE40"/>
          </p15:clr>
        </p15:guide>
        <p15:guide id="5" orient="horz" pos="3992">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29769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2">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6561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2">
          <p15:clr>
            <a:srgbClr val="FBAE40"/>
          </p15:clr>
        </p15:guide>
        <p15:guide id="4" pos="3673">
          <p15:clr>
            <a:srgbClr val="FBAE40"/>
          </p15:clr>
        </p15:guide>
        <p15:guide id="5" pos="4006">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146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2">
          <p15:clr>
            <a:srgbClr val="FBAE40"/>
          </p15:clr>
        </p15:guide>
        <p15:guide id="4" pos="2716">
          <p15:clr>
            <a:srgbClr val="FBAE40"/>
          </p15:clr>
        </p15:guide>
        <p15:guide id="5" pos="4963">
          <p15:clr>
            <a:srgbClr val="FBAE40"/>
          </p15:clr>
        </p15:guide>
        <p15:guide id="6" pos="5118">
          <p15:clr>
            <a:srgbClr val="FBAE40"/>
          </p15:clr>
        </p15:guide>
        <p15:guide id="7" pos="7362">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771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1">
          <p15:clr>
            <a:srgbClr val="FBAE40"/>
          </p15:clr>
        </p15:guide>
        <p15:guide id="9" pos="3999">
          <p15:clr>
            <a:srgbClr val="FBAE40"/>
          </p15:clr>
        </p15:guide>
        <p15:guide id="10" pos="736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8046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4">
          <p15:clr>
            <a:srgbClr val="FBAE40"/>
          </p15:clr>
        </p15:guide>
        <p15:guide id="4" pos="2772">
          <p15:clr>
            <a:srgbClr val="FBAE40"/>
          </p15:clr>
        </p15:guide>
        <p15:guide id="5" pos="4909">
          <p15:clr>
            <a:srgbClr val="FBAE40"/>
          </p15:clr>
        </p15:guide>
        <p15:guide id="6" pos="5226">
          <p15:clr>
            <a:srgbClr val="FBAE40"/>
          </p15:clr>
        </p15:guide>
        <p15:guide id="7" pos="7362">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3081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8">
          <p15:clr>
            <a:srgbClr val="FBAE40"/>
          </p15:clr>
        </p15:guide>
        <p15:guide id="10" pos="3682">
          <p15:clr>
            <a:srgbClr val="FBAE40"/>
          </p15:clr>
        </p15:guide>
        <p15:guide id="11" pos="3999">
          <p15:clr>
            <a:srgbClr val="FBAE40"/>
          </p15:clr>
        </p15:guide>
        <p15:guide id="12" pos="5524">
          <p15:clr>
            <a:srgbClr val="FBAE40"/>
          </p15:clr>
        </p15:guide>
        <p15:guide id="13" pos="5840">
          <p15:clr>
            <a:srgbClr val="FBAE40"/>
          </p15:clr>
        </p15:guide>
        <p15:guide id="14" pos="736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009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33411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5">
          <p15:clr>
            <a:srgbClr val="FBAE40"/>
          </p15:clr>
        </p15:guide>
        <p15:guide id="4" pos="5118">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94750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9095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1160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3">
          <p15:clr>
            <a:srgbClr val="FBAE40"/>
          </p15:clr>
        </p15:guide>
        <p15:guide id="4" pos="4007">
          <p15:clr>
            <a:srgbClr val="FBAE40"/>
          </p15:clr>
        </p15:guide>
        <p15:guide id="5" pos="7362">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7827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21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8" b="1" kern="0">
                <a:ea typeface="Arial Unicode MS" pitchFamily="34" charset="-128"/>
                <a:cs typeface="Arial Unicode MS" pitchFamily="34" charset="-128"/>
              </a:rPr>
              <a:t>Thank you.</a:t>
            </a:r>
          </a:p>
        </p:txBody>
      </p:sp>
      <p:pic>
        <p:nvPicPr>
          <p:cNvPr id="201229968" name="SAP Logo Placeholder" descr="{&quot;templafy&quot;:{&quot;id&quot;:&quot;ae45ed68-1fba-481a-9e2e-8199ba46a6fa&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525610049" name="Acquired Company Logo Placeholder" descr="{&quot;templafy&quot;:{&quot;id&quot;:&quot;804b0718-9d30-40d9-b880-804c2c6a8f91&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9" y="2905127"/>
            <a:ext cx="1837041"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900003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2">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0">
          <p15:clr>
            <a:srgbClr val="FBAE40"/>
          </p15:clr>
        </p15:guide>
        <p15:guide id="9" orient="horz" pos="318">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Cover with Image or Illustration">
    <p:bg>
      <p:bgRef idx="1001">
        <a:schemeClr val="bg1"/>
      </p:bgRef>
    </p:bg>
    <p:spTree>
      <p:nvGrpSpPr>
        <p:cNvPr id="1" name=""/>
        <p:cNvGrpSpPr/>
        <p:nvPr/>
      </p:nvGrpSpPr>
      <p:grpSpPr>
        <a:xfrm>
          <a:off x="0" y="0"/>
          <a:ext cx="0" cy="0"/>
          <a:chOff x="0" y="0"/>
          <a:chExt cx="0" cy="0"/>
        </a:xfrm>
      </p:grpSpPr>
      <p:pic>
        <p:nvPicPr>
          <p:cNvPr id="1324337596" name="SAP Logo Placeholder" descr="{&quot;templafy&quot;:{&quot;id&quot;:&quot;768b63b2-5993-47f7-bec1-89bc900b3597&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Title Goes Here</a:t>
            </a:r>
            <a:br>
              <a:rPr lang="en-US"/>
            </a:br>
            <a:r>
              <a:rPr lang="en-US"/>
              <a:t>and Here and Here</a:t>
            </a:r>
          </a:p>
        </p:txBody>
      </p:sp>
      <p:pic>
        <p:nvPicPr>
          <p:cNvPr id="1567943375" name="Acquired Company Logo Placeholder" descr="{&quot;templafy&quot;:{&quot;id&quot;:&quot;3563231b-72ea-4350-8041-8bf7ff93b3f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US"/>
              <a:t>Click icon to add picture</a:t>
            </a:r>
            <a:endParaRPr lang="en-GB"/>
          </a:p>
        </p:txBody>
      </p:sp>
      <p:sp>
        <p:nvSpPr>
          <p:cNvPr id="9" name="TextBox 8" descr="{&quot;templafy&quot;:{&quot;id&quot;:&quot;29d61593-a8c4-4e68-a985-8dda8464f7da&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916943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3">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1_Thank You and Contact Information">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8" b="1" kern="0">
                <a:ea typeface="Arial Unicode MS" pitchFamily="34" charset="-128"/>
                <a:cs typeface="Arial Unicode MS" pitchFamily="34" charset="-128"/>
              </a:rPr>
              <a:t>Thank you.</a:t>
            </a:r>
          </a:p>
        </p:txBody>
      </p:sp>
      <p:pic>
        <p:nvPicPr>
          <p:cNvPr id="1244119638" name="SAP Logo Placeholder" descr="{&quot;templafy&quot;:{&quot;id&quot;:&quot;251d32a8-57d9-4a55-be8f-c88420ae347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2003203665" name="Acquired Company Logo Placeholder" descr="{&quot;templafy&quot;:{&quot;id&quot;:&quot;2b5a6dcc-5cce-47cf-85ee-6ee427acf7b9&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916184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2">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0">
          <p15:clr>
            <a:srgbClr val="FBAE40"/>
          </p15:clr>
        </p15:guide>
        <p15:guide id="9" orient="horz" pos="31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372908493" name="SAP Logo Placeholder" descr="{&quot;templafy&quot;:{&quot;id&quot;:&quot;ebed7c62-a3e0-4d68-8b5e-ebc2f5781c01&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pic>
        <p:nvPicPr>
          <p:cNvPr id="1137547567" name="Acquired Company Logo Placeholder" descr="{&quot;templafy&quot;:{&quot;id&quot;:&quot;0b795c37-2004-47d5-9c28-cb392a76ab4a&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9" name="TextBox 8" descr="{&quot;templafy&quot;:{&quot;id&quot;:&quot;c8f6895a-c29f-46ed-95e8-6c8ba56cc786&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Only</a:t>
            </a:r>
          </a:p>
        </p:txBody>
      </p:sp>
      <p:sp>
        <p:nvSpPr>
          <p:cNvPr id="10" name="TextBox 9" descr="{&quot;templafy&quot;:{&quot;id&quot;:&quot;a9549e24-f42c-41ba-8a28-8ac4a837b1bc&quot;}}">
            <a:extLst>
              <a:ext uri="{FF2B5EF4-FFF2-40B4-BE49-F238E27FC236}">
                <a16:creationId xmlns:a16="http://schemas.microsoft.com/office/drawing/2014/main" id="{6CCEA5EF-92B3-4BC9-A50D-61845483A300}"/>
              </a:ext>
            </a:extLst>
          </p:cNvPr>
          <p:cNvSpPr txBox="1"/>
          <p:nvPr userDrawn="1"/>
        </p:nvSpPr>
        <p:spPr>
          <a:xfrm>
            <a:off x="280987" y="5333982"/>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September 2022</a:t>
            </a:r>
          </a:p>
        </p:txBody>
      </p:sp>
    </p:spTree>
    <p:extLst>
      <p:ext uri="{BB962C8B-B14F-4D97-AF65-F5344CB8AC3E}">
        <p14:creationId xmlns:p14="http://schemas.microsoft.com/office/powerpoint/2010/main" val="2203116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631240002" name="SAP Logo Placeholder" descr="{&quot;templafy&quot;:{&quot;id&quot;:&quot;70693c2f-5ed0-4ae1-82d0-5d87e63a5b34&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97301568" name="Acquired Company Logo Placeholder" descr="{&quot;templafy&quot;:{&quot;id&quot;:&quot;9bd13273-0a2c-4909-8d32-82282a18d986&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099bb184-3236-4dc0-a6f6-ebd198a13430&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Only</a:t>
            </a:r>
          </a:p>
        </p:txBody>
      </p:sp>
      <p:sp>
        <p:nvSpPr>
          <p:cNvPr id="12" name="TextBox 11" descr="{&quot;templafy&quot;:{&quot;id&quot;:&quot;85dcf8f9-d566-497e-8cdf-4f472514876f&quot;}}">
            <a:extLst>
              <a:ext uri="{FF2B5EF4-FFF2-40B4-BE49-F238E27FC236}">
                <a16:creationId xmlns:a16="http://schemas.microsoft.com/office/drawing/2014/main" id="{514B8905-F32F-46AB-8419-7B09B378BB99}"/>
              </a:ext>
            </a:extLst>
          </p:cNvPr>
          <p:cNvSpPr txBox="1"/>
          <p:nvPr userDrawn="1"/>
        </p:nvSpPr>
        <p:spPr>
          <a:xfrm>
            <a:off x="280987" y="4478127"/>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April 11, 2022</a:t>
            </a:r>
          </a:p>
        </p:txBody>
      </p:sp>
      <p:sp>
        <p:nvSpPr>
          <p:cNvPr id="13" name="TextBox 12" descr="{&quot;templafy&quot;:{&quot;id&quot;:&quot;ac15cae3-6f5d-4100-b3b2-57775f1979ac&quot;}}">
            <a:extLst>
              <a:ext uri="{FF2B5EF4-FFF2-40B4-BE49-F238E27FC236}">
                <a16:creationId xmlns:a16="http://schemas.microsoft.com/office/drawing/2014/main" id="{E742FBA8-D0CE-4820-9379-755436881113}"/>
              </a:ext>
            </a:extLst>
          </p:cNvPr>
          <p:cNvSpPr txBox="1"/>
          <p:nvPr userDrawn="1"/>
        </p:nvSpPr>
        <p:spPr>
          <a:xfrm>
            <a:off x="288000" y="4254979"/>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Sebastian Schrötel, Andreas Gerber, Thomas Volmering, Itay Zur, Alon Shachar, Gerhard Henig, SAP</a:t>
            </a:r>
          </a:p>
        </p:txBody>
      </p:sp>
    </p:spTree>
    <p:extLst>
      <p:ext uri="{BB962C8B-B14F-4D97-AF65-F5344CB8AC3E}">
        <p14:creationId xmlns:p14="http://schemas.microsoft.com/office/powerpoint/2010/main" val="482276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067584116" name="SAP Logo Placeholer" descr="{&quot;templafy&quot;:{&quot;id&quot;:&quot;697094b2-8b22-4168-aed2-f3f46b5402a0&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1468592633" name="Acquired Company Logo Placeholder" descr="{&quot;templafy&quot;:{&quot;id&quot;:&quot;c031132b-66a9-4c47-954a-9867fa11b9aa&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13" name="TextBox 12" descr="{&quot;templafy&quot;:{&quot;id&quot;:&quot;6489eeeb-d8e8-407e-bdf9-a1965e82d43a&quot;}}">
            <a:extLst>
              <a:ext uri="{FF2B5EF4-FFF2-40B4-BE49-F238E27FC236}">
                <a16:creationId xmlns:a16="http://schemas.microsoft.com/office/drawing/2014/main" id="{7B706199-4913-4B55-9B5D-8E70090DB84E}"/>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Only</a:t>
            </a:r>
          </a:p>
        </p:txBody>
      </p:sp>
      <p:sp>
        <p:nvSpPr>
          <p:cNvPr id="14" name="TextBox 13" descr="{&quot;templafy&quot;:{&quot;id&quot;:&quot;562c9a8d-533e-4c9f-b9f3-16b51e031188&quot;}}">
            <a:extLst>
              <a:ext uri="{FF2B5EF4-FFF2-40B4-BE49-F238E27FC236}">
                <a16:creationId xmlns:a16="http://schemas.microsoft.com/office/drawing/2014/main" id="{BFA42BAF-303C-4217-83B2-BF66D6B92631}"/>
              </a:ext>
            </a:extLst>
          </p:cNvPr>
          <p:cNvSpPr txBox="1"/>
          <p:nvPr userDrawn="1"/>
        </p:nvSpPr>
        <p:spPr>
          <a:xfrm>
            <a:off x="280987" y="4478127"/>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April 11, 2022</a:t>
            </a:r>
          </a:p>
        </p:txBody>
      </p:sp>
      <p:sp>
        <p:nvSpPr>
          <p:cNvPr id="15" name="TextBox 14" descr="{&quot;templafy&quot;:{&quot;id&quot;:&quot;829cf340-c83a-4e0b-87da-92f0b8bb75d4&quot;}}">
            <a:extLst>
              <a:ext uri="{FF2B5EF4-FFF2-40B4-BE49-F238E27FC236}">
                <a16:creationId xmlns:a16="http://schemas.microsoft.com/office/drawing/2014/main" id="{30AD90F8-89DC-425B-9F9C-7D34A3A1D673}"/>
              </a:ext>
            </a:extLst>
          </p:cNvPr>
          <p:cNvSpPr txBox="1"/>
          <p:nvPr userDrawn="1"/>
        </p:nvSpPr>
        <p:spPr>
          <a:xfrm>
            <a:off x="288000" y="4274776"/>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Sebastian Schrötel, Andreas Gerber, Thomas Volmering, Itay Zur, Alon Shachar, Gerhard Henig, SAP</a:t>
            </a:r>
          </a:p>
        </p:txBody>
      </p:sp>
    </p:spTree>
    <p:extLst>
      <p:ext uri="{BB962C8B-B14F-4D97-AF65-F5344CB8AC3E}">
        <p14:creationId xmlns:p14="http://schemas.microsoft.com/office/powerpoint/2010/main" val="1800265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335171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7065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39896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3274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5173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1"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867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59135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2675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6203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504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4"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4"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8"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8"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2" y="3878220"/>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2"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571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4570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pic>
        <p:nvPicPr>
          <p:cNvPr id="3" name="Picture Placeholder 7" descr="{&quot;templafy&quot;:{&quot;id&quot;:&quot;80b36f49-eef0-4b75-a801-f7844a48f0bc&quot;}}">
            <a:extLst>
              <a:ext uri="{FF2B5EF4-FFF2-40B4-BE49-F238E27FC236}">
                <a16:creationId xmlns:a16="http://schemas.microsoft.com/office/drawing/2014/main" id="{A8A6D3A3-5BF8-4E02-A415-BE8E2246C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30043" y="6023816"/>
            <a:ext cx="2208436" cy="532020"/>
          </a:xfrm>
          <a:prstGeom prst="rect">
            <a:avLst/>
          </a:prstGeom>
        </p:spPr>
      </p:pic>
      <p:sp>
        <p:nvSpPr>
          <p:cNvPr id="13" name="Picture Placeholder 11">
            <a:extLst>
              <a:ext uri="{FF2B5EF4-FFF2-40B4-BE49-F238E27FC236}">
                <a16:creationId xmlns:a16="http://schemas.microsoft.com/office/drawing/2014/main" id="{B8569445-4B1E-1949-9952-1DDE9A7284DD}"/>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11" name="TextBox 10" descr="{&quot;templafy&quot;:{&quot;id&quot;:&quot;183ee365-9af6-435b-b282-f1b393e714b1&quot;}}">
            <a:extLst>
              <a:ext uri="{FF2B5EF4-FFF2-40B4-BE49-F238E27FC236}">
                <a16:creationId xmlns:a16="http://schemas.microsoft.com/office/drawing/2014/main" id="{B120D9CD-8AFE-4E86-9938-0AF882F0D372}"/>
              </a:ext>
            </a:extLst>
          </p:cNvPr>
          <p:cNvSpPr txBox="1"/>
          <p:nvPr userDrawn="1"/>
        </p:nvSpPr>
        <p:spPr>
          <a:xfrm>
            <a:off x="282575" y="5052239"/>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7" name="Picture Placeholder 3" descr="{&quot;templafy&quot;:{&quot;id&quot;:&quot;eeba0cf8-329a-4d37-b476-7cbe5e162cfa&quot;}}" hidden="1">
            <a:extLst>
              <a:ext uri="{FF2B5EF4-FFF2-40B4-BE49-F238E27FC236}">
                <a16:creationId xmlns:a16="http://schemas.microsoft.com/office/drawing/2014/main" id="{976D6B3E-30C5-4FB6-B48E-60E77DC814A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2085154"/>
            <a:ext cx="4125924" cy="266010"/>
          </a:xfrm>
          <a:prstGeom prst="rect">
            <a:avLst/>
          </a:prstGeom>
        </p:spPr>
      </p:pic>
    </p:spTree>
    <p:extLst>
      <p:ext uri="{BB962C8B-B14F-4D97-AF65-F5344CB8AC3E}">
        <p14:creationId xmlns:p14="http://schemas.microsoft.com/office/powerpoint/2010/main" val="234058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8191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806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6284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41918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59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6" b="1" kern="0">
                <a:ea typeface="Arial Unicode MS" pitchFamily="34" charset="-128"/>
                <a:cs typeface="Arial Unicode MS" pitchFamily="34" charset="-128"/>
              </a:rPr>
              <a:t>Thank you.</a:t>
            </a:r>
          </a:p>
        </p:txBody>
      </p:sp>
      <p:pic>
        <p:nvPicPr>
          <p:cNvPr id="1057676960" name="SAP Logo Placeholder" descr="{&quot;templafy&quot;:{&quot;id&quot;:&quot;562ce4de-fe7e-4190-a7ef-2b9ac762c7ba&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2084874107" name="Acquired Company Logo Placeholder" descr="{&quot;templafy&quot;:{&quot;id&quot;:&quot;bf3d6d37-1a49-44e5-8cd6-c51cfe7f6820&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7" name="TextBox 6" descr="{&quot;templafy&quot;:{&quot;id&quot;:&quot;7adb54c1-eb03-4355-bfd1-485ee30d52ae&quot;}}">
            <a:extLst>
              <a:ext uri="{FF2B5EF4-FFF2-40B4-BE49-F238E27FC236}">
                <a16:creationId xmlns:a16="http://schemas.microsoft.com/office/drawing/2014/main" id="{001FF5C1-5032-44A0-8D2C-278B480A43BA}"/>
              </a:ext>
            </a:extLst>
          </p:cNvPr>
          <p:cNvSpPr txBox="1"/>
          <p:nvPr userDrawn="1"/>
        </p:nvSpPr>
        <p:spPr>
          <a:xfrm>
            <a:off x="503238" y="3351716"/>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Sebastian Schrötel, Andreas Gerber, Thomas Volmering, Itay Zur, Alon Shachar, Gerhard Henig</a:t>
            </a:r>
          </a:p>
        </p:txBody>
      </p:sp>
      <p:sp>
        <p:nvSpPr>
          <p:cNvPr id="8" name="TextBox 7" descr="{&quot;templafy&quot;:{&quot;id&quot;:&quot;12d75e3f-426d-4af4-83dd-4cf71b72bf62&quot;}}">
            <a:extLst>
              <a:ext uri="{FF2B5EF4-FFF2-40B4-BE49-F238E27FC236}">
                <a16:creationId xmlns:a16="http://schemas.microsoft.com/office/drawing/2014/main" id="{2D50994A-CAC8-48D5-B665-59364DCBE57A}"/>
              </a:ext>
            </a:extLst>
          </p:cNvPr>
          <p:cNvSpPr txBox="1"/>
          <p:nvPr userDrawn="1"/>
        </p:nvSpPr>
        <p:spPr>
          <a:xfrm>
            <a:off x="503238" y="3574864"/>
            <a:ext cx="5402236" cy="223148"/>
          </a:xfrm>
          <a:prstGeom prst="rect">
            <a:avLst/>
          </a:prstGeom>
          <a:noFill/>
        </p:spPr>
        <p:txBody>
          <a:bodyPr wrap="square" lIns="0" tIns="0" rIns="0" bIns="0" rtlCol="0" anchor="b" anchorCtr="0">
            <a:noAutofit/>
          </a:bodyPr>
          <a:lstStyle/>
          <a:p>
            <a:pPr algn="l"/>
            <a:endParaRPr lang="en-GB" sz="1400">
              <a:solidFill>
                <a:schemeClr val="tx1"/>
              </a:solidFill>
              <a:latin typeface="+mn-lt"/>
            </a:endParaRPr>
          </a:p>
        </p:txBody>
      </p:sp>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9"/>
            <a:ext cx="1837041" cy="246221"/>
          </a:xfrm>
          <a:prstGeom prst="rect">
            <a:avLst/>
          </a:prstGeom>
          <a:noFill/>
        </p:spPr>
        <p:txBody>
          <a:bodyPr wrap="none" lIns="0" tIns="0" rIns="0" bIns="0" rtlCol="0">
            <a:spAutoFit/>
          </a:bodyPr>
          <a:lstStyle/>
          <a:p>
            <a:pPr marL="0" marR="0" lvl="0" indent="0" algn="l" defTabSz="1088122"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77007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C70C-7A6F-BDED-70BE-C18DDEDBAFB8}"/>
              </a:ext>
            </a:extLst>
          </p:cNvPr>
          <p:cNvSpPr txBox="1"/>
          <p:nvPr userDrawn="1"/>
        </p:nvSpPr>
        <p:spPr>
          <a:xfrm>
            <a:off x="1236135" y="2726270"/>
            <a:ext cx="900853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198" kern="0">
                <a:solidFill>
                  <a:schemeClr val="tx1"/>
                </a:solidFill>
                <a:ea typeface="Arial Unicode MS" pitchFamily="34" charset="-128"/>
                <a:cs typeface="Arial Unicode MS" pitchFamily="34" charset="-128"/>
              </a:rPr>
              <a:t>Please do not use the following two layouts.</a:t>
            </a:r>
          </a:p>
        </p:txBody>
      </p:sp>
    </p:spTree>
    <p:extLst>
      <p:ext uri="{BB962C8B-B14F-4D97-AF65-F5344CB8AC3E}">
        <p14:creationId xmlns:p14="http://schemas.microsoft.com/office/powerpoint/2010/main" val="8194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DFC-FD1B-4A52-9C53-4B7EF4A1FB05}"/>
              </a:ext>
            </a:extLst>
          </p:cNvPr>
          <p:cNvSpPr>
            <a:spLocks noGrp="1"/>
          </p:cNvSpPr>
          <p:nvPr>
            <p:ph type="title" idx="10" hasCustomPrompt="1"/>
          </p:nvPr>
        </p:nvSpPr>
        <p:spPr/>
        <p:txBody>
          <a:bodyPr/>
          <a:lstStyle>
            <a:lvl1pPr>
              <a:defRPr>
                <a:solidFill>
                  <a:schemeClr val="tx1"/>
                </a:solidFill>
              </a:defRPr>
            </a:lvl1pPr>
          </a:lstStyle>
          <a:p>
            <a:r>
              <a:rPr lang="en-US"/>
              <a:t>Agenda</a:t>
            </a:r>
            <a:endParaRPr lang="en-GB"/>
          </a:p>
        </p:txBody>
      </p:sp>
      <p:grpSp>
        <p:nvGrpSpPr>
          <p:cNvPr id="133" name="SP Agenda Section" hidden="1">
            <a:extLst>
              <a:ext uri="{FF2B5EF4-FFF2-40B4-BE49-F238E27FC236}">
                <a16:creationId xmlns:a16="http://schemas.microsoft.com/office/drawing/2014/main" id="{D24AF73D-E8B5-41A4-916A-96E2C1B135E6}"/>
              </a:ext>
            </a:extLst>
          </p:cNvPr>
          <p:cNvGrpSpPr/>
          <p:nvPr userDrawn="1"/>
        </p:nvGrpSpPr>
        <p:grpSpPr>
          <a:xfrm>
            <a:off x="504004" y="1584331"/>
            <a:ext cx="11186471" cy="369332"/>
            <a:chOff x="2366859" y="2085631"/>
            <a:chExt cx="8088105" cy="369332"/>
          </a:xfrm>
        </p:grpSpPr>
        <p:sp>
          <p:nvSpPr>
            <p:cNvPr id="134" name="Section Title">
              <a:extLst>
                <a:ext uri="{FF2B5EF4-FFF2-40B4-BE49-F238E27FC236}">
                  <a16:creationId xmlns:a16="http://schemas.microsoft.com/office/drawing/2014/main" id="{0BF24B39-EEF6-4241-B6B6-3EC44EC0FE5E}"/>
                </a:ext>
              </a:extLst>
            </p:cNvPr>
            <p:cNvSpPr txBox="1">
              <a:spLocks/>
            </p:cNvSpPr>
            <p:nvPr userDrawn="1"/>
          </p:nvSpPr>
          <p:spPr>
            <a:xfrm>
              <a:off x="2696674" y="2085631"/>
              <a:ext cx="3843347"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&lt;TEXT&gt;</a:t>
              </a:r>
            </a:p>
          </p:txBody>
        </p:sp>
        <p:sp>
          <p:nvSpPr>
            <p:cNvPr id="135" name="Section Number">
              <a:extLst>
                <a:ext uri="{FF2B5EF4-FFF2-40B4-BE49-F238E27FC236}">
                  <a16:creationId xmlns:a16="http://schemas.microsoft.com/office/drawing/2014/main" id="{040A19FE-7B7C-40EF-8EC0-DCED57C69F3A}"/>
                </a:ext>
              </a:extLst>
            </p:cNvPr>
            <p:cNvSpPr txBox="1">
              <a:spLocks/>
            </p:cNvSpPr>
            <p:nvPr userDrawn="1"/>
          </p:nvSpPr>
          <p:spPr>
            <a:xfrm>
              <a:off x="2366859" y="2085631"/>
              <a:ext cx="494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&lt;N&gt;</a:t>
              </a:r>
            </a:p>
          </p:txBody>
        </p:sp>
        <p:sp>
          <p:nvSpPr>
            <p:cNvPr id="136" name="Slide Number">
              <a:extLst>
                <a:ext uri="{FF2B5EF4-FFF2-40B4-BE49-F238E27FC236}">
                  <a16:creationId xmlns:a16="http://schemas.microsoft.com/office/drawing/2014/main" id="{662DEFE0-0D6C-4780-A665-B3E6DE6A0B8E}"/>
                </a:ext>
              </a:extLst>
            </p:cNvPr>
            <p:cNvSpPr txBox="1">
              <a:spLocks/>
            </p:cNvSpPr>
            <p:nvPr userDrawn="1"/>
          </p:nvSpPr>
          <p:spPr>
            <a:xfrm>
              <a:off x="9826865" y="2085631"/>
              <a:ext cx="628099" cy="369332"/>
            </a:xfrm>
            <a:prstGeom prst="rect">
              <a:avLst/>
            </a:prstGeom>
            <a:noFill/>
            <a:ln>
              <a:noFill/>
            </a:ln>
          </p:spPr>
          <p:txBody>
            <a:bodyPr wrap="none" rIns="0" rtlCol="0" anchor="ctr">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&lt;P&gt;</a:t>
              </a:r>
            </a:p>
          </p:txBody>
        </p:sp>
        <p:sp>
          <p:nvSpPr>
            <p:cNvPr id="137" name="Timeslot">
              <a:extLst>
                <a:ext uri="{FF2B5EF4-FFF2-40B4-BE49-F238E27FC236}">
                  <a16:creationId xmlns:a16="http://schemas.microsoft.com/office/drawing/2014/main" id="{66FF53D6-21D5-4E95-A55A-EED585F39382}"/>
                </a:ext>
              </a:extLst>
            </p:cNvPr>
            <p:cNvSpPr txBox="1">
              <a:spLocks/>
            </p:cNvSpPr>
            <p:nvPr userDrawn="1"/>
          </p:nvSpPr>
          <p:spPr>
            <a:xfrm>
              <a:off x="7669985" y="2085631"/>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&lt;TIMESLOT&gt;</a:t>
              </a:r>
            </a:p>
          </p:txBody>
        </p:sp>
        <p:sp>
          <p:nvSpPr>
            <p:cNvPr id="138" name="Responsible">
              <a:extLst>
                <a:ext uri="{FF2B5EF4-FFF2-40B4-BE49-F238E27FC236}">
                  <a16:creationId xmlns:a16="http://schemas.microsoft.com/office/drawing/2014/main" id="{AB53247A-2D7A-4D53-98AC-E6FA2F8354AA}"/>
                </a:ext>
              </a:extLst>
            </p:cNvPr>
            <p:cNvSpPr txBox="1">
              <a:spLocks/>
            </p:cNvSpPr>
            <p:nvPr userDrawn="1"/>
          </p:nvSpPr>
          <p:spPr>
            <a:xfrm>
              <a:off x="5644210" y="2085631"/>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&lt;RESPONSIBLE&gt;</a:t>
              </a:r>
            </a:p>
          </p:txBody>
        </p:sp>
        <p:sp>
          <p:nvSpPr>
            <p:cNvPr id="139" name="Duration">
              <a:extLst>
                <a:ext uri="{FF2B5EF4-FFF2-40B4-BE49-F238E27FC236}">
                  <a16:creationId xmlns:a16="http://schemas.microsoft.com/office/drawing/2014/main" id="{956ED9F3-0366-43CE-A9F6-23B9FC629939}"/>
                </a:ext>
              </a:extLst>
            </p:cNvPr>
            <p:cNvSpPr txBox="1">
              <a:spLocks/>
            </p:cNvSpPr>
            <p:nvPr userDrawn="1"/>
          </p:nvSpPr>
          <p:spPr>
            <a:xfrm>
              <a:off x="9092206" y="2085631"/>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&lt;DURATION&gt;</a:t>
              </a:r>
            </a:p>
          </p:txBody>
        </p:sp>
      </p:grpSp>
      <p:grpSp>
        <p:nvGrpSpPr>
          <p:cNvPr id="140" name="SP Agenda Section Highlight" hidden="1">
            <a:extLst>
              <a:ext uri="{FF2B5EF4-FFF2-40B4-BE49-F238E27FC236}">
                <a16:creationId xmlns:a16="http://schemas.microsoft.com/office/drawing/2014/main" id="{BBFAE3E1-F830-408A-B630-A05BF035571C}"/>
              </a:ext>
            </a:extLst>
          </p:cNvPr>
          <p:cNvGrpSpPr>
            <a:grpSpLocks/>
          </p:cNvGrpSpPr>
          <p:nvPr userDrawn="1"/>
        </p:nvGrpSpPr>
        <p:grpSpPr>
          <a:xfrm>
            <a:off x="504000" y="2929010"/>
            <a:ext cx="11186014" cy="369332"/>
            <a:chOff x="1775640" y="2616963"/>
            <a:chExt cx="8758486" cy="369332"/>
          </a:xfrm>
          <a:noFill/>
        </p:grpSpPr>
        <p:sp>
          <p:nvSpPr>
            <p:cNvPr id="141" name="Section Title">
              <a:extLst>
                <a:ext uri="{FF2B5EF4-FFF2-40B4-BE49-F238E27FC236}">
                  <a16:creationId xmlns:a16="http://schemas.microsoft.com/office/drawing/2014/main" id="{6BD8BA78-37EF-4785-85C9-79CEA0B0EEF6}"/>
                </a:ext>
              </a:extLst>
            </p:cNvPr>
            <p:cNvSpPr txBox="1">
              <a:spLocks/>
            </p:cNvSpPr>
            <p:nvPr userDrawn="1"/>
          </p:nvSpPr>
          <p:spPr>
            <a:xfrm>
              <a:off x="2132808" y="2616963"/>
              <a:ext cx="3870213"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&lt;TEXT&gt;</a:t>
              </a:r>
            </a:p>
          </p:txBody>
        </p:sp>
        <p:sp>
          <p:nvSpPr>
            <p:cNvPr id="142" name="Section Number">
              <a:extLst>
                <a:ext uri="{FF2B5EF4-FFF2-40B4-BE49-F238E27FC236}">
                  <a16:creationId xmlns:a16="http://schemas.microsoft.com/office/drawing/2014/main" id="{52D83AEC-6908-4E4F-8123-6C73208C3E2D}"/>
                </a:ext>
              </a:extLst>
            </p:cNvPr>
            <p:cNvSpPr txBox="1">
              <a:spLocks/>
            </p:cNvSpPr>
            <p:nvPr userDrawn="1"/>
          </p:nvSpPr>
          <p:spPr>
            <a:xfrm>
              <a:off x="1775640" y="2616963"/>
              <a:ext cx="535676"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&lt;N&gt;</a:t>
              </a:r>
            </a:p>
          </p:txBody>
        </p:sp>
        <p:sp>
          <p:nvSpPr>
            <p:cNvPr id="143" name="Slide Number">
              <a:extLst>
                <a:ext uri="{FF2B5EF4-FFF2-40B4-BE49-F238E27FC236}">
                  <a16:creationId xmlns:a16="http://schemas.microsoft.com/office/drawing/2014/main" id="{58D11A85-FB0A-4686-B76C-A05782BEA1B1}"/>
                </a:ext>
              </a:extLst>
            </p:cNvPr>
            <p:cNvSpPr txBox="1">
              <a:spLocks/>
            </p:cNvSpPr>
            <p:nvPr userDrawn="1"/>
          </p:nvSpPr>
          <p:spPr>
            <a:xfrm>
              <a:off x="9907842" y="2616963"/>
              <a:ext cx="62628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&lt;P&gt;</a:t>
              </a:r>
            </a:p>
          </p:txBody>
        </p:sp>
        <p:sp>
          <p:nvSpPr>
            <p:cNvPr id="144" name="Timeslot">
              <a:extLst>
                <a:ext uri="{FF2B5EF4-FFF2-40B4-BE49-F238E27FC236}">
                  <a16:creationId xmlns:a16="http://schemas.microsoft.com/office/drawing/2014/main" id="{59FB4FBA-44FD-4408-BEA0-804A70C22CBB}"/>
                </a:ext>
              </a:extLst>
            </p:cNvPr>
            <p:cNvSpPr txBox="1">
              <a:spLocks/>
            </p:cNvSpPr>
            <p:nvPr userDrawn="1"/>
          </p:nvSpPr>
          <p:spPr>
            <a:xfrm>
              <a:off x="7518551" y="2616963"/>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&lt;TIMESLOT&gt;</a:t>
              </a:r>
            </a:p>
          </p:txBody>
        </p:sp>
        <p:sp>
          <p:nvSpPr>
            <p:cNvPr id="145" name="Responsible">
              <a:extLst>
                <a:ext uri="{FF2B5EF4-FFF2-40B4-BE49-F238E27FC236}">
                  <a16:creationId xmlns:a16="http://schemas.microsoft.com/office/drawing/2014/main" id="{79ED44DD-3766-4ACD-B532-507195351D37}"/>
                </a:ext>
              </a:extLst>
            </p:cNvPr>
            <p:cNvSpPr txBox="1">
              <a:spLocks/>
            </p:cNvSpPr>
            <p:nvPr userDrawn="1"/>
          </p:nvSpPr>
          <p:spPr>
            <a:xfrm>
              <a:off x="5324780" y="2616963"/>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&lt;RESPONSIBLE&gt;</a:t>
              </a:r>
            </a:p>
          </p:txBody>
        </p:sp>
        <p:sp>
          <p:nvSpPr>
            <p:cNvPr id="146" name="Duration">
              <a:extLst>
                <a:ext uri="{FF2B5EF4-FFF2-40B4-BE49-F238E27FC236}">
                  <a16:creationId xmlns:a16="http://schemas.microsoft.com/office/drawing/2014/main" id="{32326447-585D-47BB-AF3C-67C7B5C0FFB8}"/>
                </a:ext>
              </a:extLst>
            </p:cNvPr>
            <p:cNvSpPr txBox="1">
              <a:spLocks/>
            </p:cNvSpPr>
            <p:nvPr userDrawn="1"/>
          </p:nvSpPr>
          <p:spPr>
            <a:xfrm>
              <a:off x="9084813" y="2616963"/>
              <a:ext cx="684723"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&lt;DURATION&gt;</a:t>
              </a:r>
            </a:p>
          </p:txBody>
        </p:sp>
      </p:grpSp>
      <p:grpSp>
        <p:nvGrpSpPr>
          <p:cNvPr id="147" name="SP Agenda Subsection" hidden="1">
            <a:extLst>
              <a:ext uri="{FF2B5EF4-FFF2-40B4-BE49-F238E27FC236}">
                <a16:creationId xmlns:a16="http://schemas.microsoft.com/office/drawing/2014/main" id="{7610988B-8E4B-4C15-86A7-ABD774A76011}"/>
              </a:ext>
            </a:extLst>
          </p:cNvPr>
          <p:cNvGrpSpPr>
            <a:grpSpLocks/>
          </p:cNvGrpSpPr>
          <p:nvPr userDrawn="1"/>
        </p:nvGrpSpPr>
        <p:grpSpPr>
          <a:xfrm>
            <a:off x="777538" y="2176577"/>
            <a:ext cx="10912943" cy="369332"/>
            <a:chOff x="3000374" y="3160276"/>
            <a:chExt cx="7454561" cy="369332"/>
          </a:xfrm>
        </p:grpSpPr>
        <p:sp>
          <p:nvSpPr>
            <p:cNvPr id="148" name="Section Title">
              <a:extLst>
                <a:ext uri="{FF2B5EF4-FFF2-40B4-BE49-F238E27FC236}">
                  <a16:creationId xmlns:a16="http://schemas.microsoft.com/office/drawing/2014/main" id="{EDE74CB2-C035-4057-897C-B07FD75025F4}"/>
                </a:ext>
              </a:extLst>
            </p:cNvPr>
            <p:cNvSpPr txBox="1">
              <a:spLocks/>
            </p:cNvSpPr>
            <p:nvPr userDrawn="1"/>
          </p:nvSpPr>
          <p:spPr>
            <a:xfrm>
              <a:off x="3430263" y="3160276"/>
              <a:ext cx="2697248"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600"/>
                </a:spcBef>
                <a:spcAft>
                  <a:spcPts val="0"/>
                </a:spcAft>
                <a:buClr>
                  <a:srgbClr val="F0AB00"/>
                </a:buClr>
                <a:buSzTx/>
                <a:buFont typeface="Wingdings" panose="05000000000000000000" pitchFamily="2" charset="2"/>
                <a:buNone/>
                <a:tabLst>
                  <a:tab pos="9506355" algn="l"/>
                </a:tabLst>
                <a:defRPr/>
              </a:pPr>
              <a:r>
                <a:rPr kumimoji="0" lang="en-US" sz="1798" b="0" i="0" u="none" strike="noStrike" kern="0" cap="none" spc="0" normalizeH="0" baseline="0" noProof="0">
                  <a:ln>
                    <a:noFill/>
                  </a:ln>
                  <a:solidFill>
                    <a:schemeClr val="tx1"/>
                  </a:solidFill>
                  <a:effectLst/>
                  <a:uLnTx/>
                  <a:uFillTx/>
                </a:rPr>
                <a:t>&lt;TEXT&gt;</a:t>
              </a:r>
            </a:p>
          </p:txBody>
        </p:sp>
        <p:sp>
          <p:nvSpPr>
            <p:cNvPr id="149" name="Section Number">
              <a:extLst>
                <a:ext uri="{FF2B5EF4-FFF2-40B4-BE49-F238E27FC236}">
                  <a16:creationId xmlns:a16="http://schemas.microsoft.com/office/drawing/2014/main" id="{4C5546DA-7D62-4B0D-BC2D-1310D21C275A}"/>
                </a:ext>
              </a:extLst>
            </p:cNvPr>
            <p:cNvSpPr txBox="1">
              <a:spLocks/>
            </p:cNvSpPr>
            <p:nvPr userDrawn="1"/>
          </p:nvSpPr>
          <p:spPr>
            <a:xfrm>
              <a:off x="3000374" y="3160276"/>
              <a:ext cx="585873" cy="369332"/>
            </a:xfrm>
            <a:prstGeom prst="rect">
              <a:avLst/>
            </a:prstGeom>
            <a:noFill/>
            <a:ln>
              <a:noFill/>
            </a:ln>
          </p:spPr>
          <p:txBody>
            <a:bodyPr wrap="square" rtlCol="0" anchor="ctr">
              <a:noAutofit/>
            </a:bodyPr>
            <a:lstStyle>
              <a:defPPr>
                <a:defRPr lang="de-DE"/>
              </a:defPPr>
              <a:lvl1pPr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0" i="0" u="none" strike="noStrike" kern="0" cap="none" spc="0" normalizeH="0" baseline="0" noProof="0">
                  <a:ln>
                    <a:noFill/>
                  </a:ln>
                  <a:solidFill>
                    <a:schemeClr val="tx1"/>
                  </a:solidFill>
                  <a:effectLst/>
                  <a:uLnTx/>
                  <a:uFillTx/>
                </a:rPr>
                <a:t>&lt;N&gt;</a:t>
              </a:r>
            </a:p>
          </p:txBody>
        </p:sp>
        <p:sp>
          <p:nvSpPr>
            <p:cNvPr id="150" name="Slide Number">
              <a:extLst>
                <a:ext uri="{FF2B5EF4-FFF2-40B4-BE49-F238E27FC236}">
                  <a16:creationId xmlns:a16="http://schemas.microsoft.com/office/drawing/2014/main" id="{BC5257E2-FB0A-4F51-ADF7-F8758F67AAA6}"/>
                </a:ext>
              </a:extLst>
            </p:cNvPr>
            <p:cNvSpPr txBox="1">
              <a:spLocks/>
            </p:cNvSpPr>
            <p:nvPr userDrawn="1"/>
          </p:nvSpPr>
          <p:spPr>
            <a:xfrm>
              <a:off x="9795541" y="3160276"/>
              <a:ext cx="65939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&lt;P&gt;</a:t>
              </a:r>
            </a:p>
          </p:txBody>
        </p:sp>
        <p:sp>
          <p:nvSpPr>
            <p:cNvPr id="151" name="Timeslot">
              <a:extLst>
                <a:ext uri="{FF2B5EF4-FFF2-40B4-BE49-F238E27FC236}">
                  <a16:creationId xmlns:a16="http://schemas.microsoft.com/office/drawing/2014/main" id="{1190D4B9-81A5-431F-8726-E3332A9CDCCE}"/>
                </a:ext>
              </a:extLst>
            </p:cNvPr>
            <p:cNvSpPr txBox="1">
              <a:spLocks/>
            </p:cNvSpPr>
            <p:nvPr userDrawn="1"/>
          </p:nvSpPr>
          <p:spPr>
            <a:xfrm>
              <a:off x="7823764" y="3160276"/>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&lt;TIMESLOT&gt;</a:t>
              </a:r>
            </a:p>
          </p:txBody>
        </p:sp>
        <p:sp>
          <p:nvSpPr>
            <p:cNvPr id="152" name="Responsible">
              <a:extLst>
                <a:ext uri="{FF2B5EF4-FFF2-40B4-BE49-F238E27FC236}">
                  <a16:creationId xmlns:a16="http://schemas.microsoft.com/office/drawing/2014/main" id="{D39BF8F5-C7BC-427F-A3B2-C7914C70F18D}"/>
                </a:ext>
              </a:extLst>
            </p:cNvPr>
            <p:cNvSpPr txBox="1">
              <a:spLocks/>
            </p:cNvSpPr>
            <p:nvPr userDrawn="1"/>
          </p:nvSpPr>
          <p:spPr>
            <a:xfrm>
              <a:off x="5909870" y="3160276"/>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&lt;RESPONSIBLE&gt;</a:t>
              </a:r>
            </a:p>
          </p:txBody>
        </p:sp>
        <p:sp>
          <p:nvSpPr>
            <p:cNvPr id="153" name="Duration">
              <a:extLst>
                <a:ext uri="{FF2B5EF4-FFF2-40B4-BE49-F238E27FC236}">
                  <a16:creationId xmlns:a16="http://schemas.microsoft.com/office/drawing/2014/main" id="{3455E276-6A37-4386-81FD-25084F573A54}"/>
                </a:ext>
              </a:extLst>
            </p:cNvPr>
            <p:cNvSpPr txBox="1">
              <a:spLocks/>
            </p:cNvSpPr>
            <p:nvPr userDrawn="1"/>
          </p:nvSpPr>
          <p:spPr>
            <a:xfrm>
              <a:off x="9167437" y="3160276"/>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&lt;DURATION&gt;</a:t>
              </a:r>
            </a:p>
          </p:txBody>
        </p:sp>
      </p:grpSp>
      <p:grpSp>
        <p:nvGrpSpPr>
          <p:cNvPr id="154" name="SP Agenda Subsection Highlight" hidden="1">
            <a:extLst>
              <a:ext uri="{FF2B5EF4-FFF2-40B4-BE49-F238E27FC236}">
                <a16:creationId xmlns:a16="http://schemas.microsoft.com/office/drawing/2014/main" id="{E8720CBB-3761-4F31-9358-1A420D0C4BCA}"/>
              </a:ext>
            </a:extLst>
          </p:cNvPr>
          <p:cNvGrpSpPr>
            <a:grpSpLocks/>
          </p:cNvGrpSpPr>
          <p:nvPr userDrawn="1"/>
        </p:nvGrpSpPr>
        <p:grpSpPr>
          <a:xfrm>
            <a:off x="777538" y="3522769"/>
            <a:ext cx="10912473" cy="369332"/>
            <a:chOff x="2442255" y="3694411"/>
            <a:chExt cx="8087641" cy="369332"/>
          </a:xfrm>
          <a:noFill/>
        </p:grpSpPr>
        <p:sp>
          <p:nvSpPr>
            <p:cNvPr id="155" name="Section Title">
              <a:extLst>
                <a:ext uri="{FF2B5EF4-FFF2-40B4-BE49-F238E27FC236}">
                  <a16:creationId xmlns:a16="http://schemas.microsoft.com/office/drawing/2014/main" id="{B7133A2E-0911-44C1-9796-0240B1F85A51}"/>
                </a:ext>
              </a:extLst>
            </p:cNvPr>
            <p:cNvSpPr txBox="1">
              <a:spLocks/>
            </p:cNvSpPr>
            <p:nvPr userDrawn="1"/>
          </p:nvSpPr>
          <p:spPr>
            <a:xfrm>
              <a:off x="2885303" y="3694411"/>
              <a:ext cx="2926438"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&lt;TEXT&gt;</a:t>
              </a:r>
            </a:p>
          </p:txBody>
        </p:sp>
        <p:sp>
          <p:nvSpPr>
            <p:cNvPr id="156" name="Section Number">
              <a:extLst>
                <a:ext uri="{FF2B5EF4-FFF2-40B4-BE49-F238E27FC236}">
                  <a16:creationId xmlns:a16="http://schemas.microsoft.com/office/drawing/2014/main" id="{E801F1E6-768C-44BA-AA02-ED6C94073BEA}"/>
                </a:ext>
              </a:extLst>
            </p:cNvPr>
            <p:cNvSpPr txBox="1">
              <a:spLocks/>
            </p:cNvSpPr>
            <p:nvPr userDrawn="1"/>
          </p:nvSpPr>
          <p:spPr>
            <a:xfrm>
              <a:off x="2442255" y="3694411"/>
              <a:ext cx="635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&lt;N&gt;</a:t>
              </a:r>
            </a:p>
          </p:txBody>
        </p:sp>
        <p:sp>
          <p:nvSpPr>
            <p:cNvPr id="157" name="Slide Number">
              <a:extLst>
                <a:ext uri="{FF2B5EF4-FFF2-40B4-BE49-F238E27FC236}">
                  <a16:creationId xmlns:a16="http://schemas.microsoft.com/office/drawing/2014/main" id="{616FB238-7BA9-4B6B-9B75-F40092456972}"/>
                </a:ext>
              </a:extLst>
            </p:cNvPr>
            <p:cNvSpPr txBox="1">
              <a:spLocks/>
            </p:cNvSpPr>
            <p:nvPr userDrawn="1"/>
          </p:nvSpPr>
          <p:spPr>
            <a:xfrm>
              <a:off x="9937085" y="3694411"/>
              <a:ext cx="592811" cy="369332"/>
            </a:xfrm>
            <a:prstGeom prst="rect">
              <a:avLst/>
            </a:prstGeom>
            <a:noFill/>
            <a:ln>
              <a:noFill/>
            </a:ln>
          </p:spPr>
          <p:txBody>
            <a:bodyPr wrap="none" rIns="0" rtlCol="0" anchor="ctr">
              <a:noAutofit/>
            </a:bodyPr>
            <a:lstStyle>
              <a:defPPr>
                <a:defRPr lang="de-DE"/>
              </a:defPPr>
              <a:lvl1pPr lvl="0" algn="r">
                <a:defRPr sz="2000" b="1"/>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&lt;P&gt;</a:t>
              </a:r>
            </a:p>
          </p:txBody>
        </p:sp>
        <p:sp>
          <p:nvSpPr>
            <p:cNvPr id="158" name="Timeslot">
              <a:extLst>
                <a:ext uri="{FF2B5EF4-FFF2-40B4-BE49-F238E27FC236}">
                  <a16:creationId xmlns:a16="http://schemas.microsoft.com/office/drawing/2014/main" id="{8B562BF6-254B-4315-A330-55ED4FECA909}"/>
                </a:ext>
              </a:extLst>
            </p:cNvPr>
            <p:cNvSpPr txBox="1">
              <a:spLocks/>
            </p:cNvSpPr>
            <p:nvPr userDrawn="1"/>
          </p:nvSpPr>
          <p:spPr>
            <a:xfrm>
              <a:off x="7675496" y="3694411"/>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&lt;TIMESLOT&gt;</a:t>
              </a:r>
            </a:p>
          </p:txBody>
        </p:sp>
        <p:sp>
          <p:nvSpPr>
            <p:cNvPr id="159" name="Responsible">
              <a:extLst>
                <a:ext uri="{FF2B5EF4-FFF2-40B4-BE49-F238E27FC236}">
                  <a16:creationId xmlns:a16="http://schemas.microsoft.com/office/drawing/2014/main" id="{D77D4808-540F-4EC9-AD3B-3B25F08F08ED}"/>
                </a:ext>
              </a:extLst>
            </p:cNvPr>
            <p:cNvSpPr txBox="1">
              <a:spLocks/>
            </p:cNvSpPr>
            <p:nvPr userDrawn="1"/>
          </p:nvSpPr>
          <p:spPr>
            <a:xfrm>
              <a:off x="5598975" y="3694411"/>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&lt;RESPONSIBLE&gt;</a:t>
              </a:r>
            </a:p>
          </p:txBody>
        </p:sp>
        <p:sp>
          <p:nvSpPr>
            <p:cNvPr id="160" name="Duration">
              <a:extLst>
                <a:ext uri="{FF2B5EF4-FFF2-40B4-BE49-F238E27FC236}">
                  <a16:creationId xmlns:a16="http://schemas.microsoft.com/office/drawing/2014/main" id="{73103FCB-7C50-40C7-AF24-36CBC536CC92}"/>
                </a:ext>
              </a:extLst>
            </p:cNvPr>
            <p:cNvSpPr txBox="1">
              <a:spLocks/>
            </p:cNvSpPr>
            <p:nvPr userDrawn="1"/>
          </p:nvSpPr>
          <p:spPr>
            <a:xfrm>
              <a:off x="9161562" y="3694411"/>
              <a:ext cx="686466"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&lt;DURATION&gt;</a:t>
              </a:r>
            </a:p>
          </p:txBody>
        </p:sp>
      </p:grpSp>
    </p:spTree>
    <p:extLst>
      <p:ext uri="{BB962C8B-B14F-4D97-AF65-F5344CB8AC3E}">
        <p14:creationId xmlns:p14="http://schemas.microsoft.com/office/powerpoint/2010/main" val="374078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16" name="SP Agenda Section" hidden="1">
            <a:extLst>
              <a:ext uri="{FF2B5EF4-FFF2-40B4-BE49-F238E27FC236}">
                <a16:creationId xmlns:a16="http://schemas.microsoft.com/office/drawing/2014/main" id="{14DFBEF2-900B-4A91-81A1-4EF2052959C0}"/>
              </a:ext>
            </a:extLst>
          </p:cNvPr>
          <p:cNvGrpSpPr>
            <a:grpSpLocks/>
          </p:cNvGrpSpPr>
          <p:nvPr userDrawn="1"/>
        </p:nvGrpSpPr>
        <p:grpSpPr>
          <a:xfrm>
            <a:off x="656713" y="3244334"/>
            <a:ext cx="11161446" cy="369332"/>
            <a:chOff x="1797664" y="2085631"/>
            <a:chExt cx="5979936" cy="369332"/>
          </a:xfrm>
        </p:grpSpPr>
        <p:sp>
          <p:nvSpPr>
            <p:cNvPr id="17" name="Section Title" hidden="1">
              <a:extLst>
                <a:ext uri="{FF2B5EF4-FFF2-40B4-BE49-F238E27FC236}">
                  <a16:creationId xmlns:a16="http://schemas.microsoft.com/office/drawing/2014/main" id="{F035C222-D29D-48D8-9F3D-D5961A608F58}"/>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18" name="Section Number" hidden="1">
              <a:extLst>
                <a:ext uri="{FF2B5EF4-FFF2-40B4-BE49-F238E27FC236}">
                  <a16:creationId xmlns:a16="http://schemas.microsoft.com/office/drawing/2014/main" id="{78770CE1-21E3-4EA3-BA0E-B4A238CC2B65}"/>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19" name="Slide Number" hidden="1">
              <a:extLst>
                <a:ext uri="{FF2B5EF4-FFF2-40B4-BE49-F238E27FC236}">
                  <a16:creationId xmlns:a16="http://schemas.microsoft.com/office/drawing/2014/main" id="{930B28CA-E7BB-4C58-A887-9D9B0519F458}"/>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398">
                  <a:solidFill>
                    <a:srgbClr val="000000">
                      <a:alpha val="0"/>
                    </a:srgbClr>
                  </a:solidFill>
                </a:rPr>
                <a:t>&lt;P&gt;</a:t>
              </a:r>
            </a:p>
          </p:txBody>
        </p:sp>
        <p:sp>
          <p:nvSpPr>
            <p:cNvPr id="20" name="Timeslot" hidden="1">
              <a:extLst>
                <a:ext uri="{FF2B5EF4-FFF2-40B4-BE49-F238E27FC236}">
                  <a16:creationId xmlns:a16="http://schemas.microsoft.com/office/drawing/2014/main" id="{546432AE-AAEA-466A-83D4-8BCDAE4B3DAE}"/>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&lt;TIMESLOT&gt;</a:t>
              </a:r>
            </a:p>
          </p:txBody>
        </p:sp>
        <p:sp>
          <p:nvSpPr>
            <p:cNvPr id="21" name="Responsible" hidden="1">
              <a:extLst>
                <a:ext uri="{FF2B5EF4-FFF2-40B4-BE49-F238E27FC236}">
                  <a16:creationId xmlns:a16="http://schemas.microsoft.com/office/drawing/2014/main" id="{F846E976-35D3-4AD4-B0C4-8DEBA0071E6D}"/>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&lt;RESPONSIBLE&gt;</a:t>
              </a:r>
            </a:p>
          </p:txBody>
        </p:sp>
        <p:sp>
          <p:nvSpPr>
            <p:cNvPr id="22" name="Duration" hidden="1">
              <a:extLst>
                <a:ext uri="{FF2B5EF4-FFF2-40B4-BE49-F238E27FC236}">
                  <a16:creationId xmlns:a16="http://schemas.microsoft.com/office/drawing/2014/main" id="{504BA59F-DF96-4277-B91C-2749E84676B4}"/>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&lt;DURATION&gt;</a:t>
              </a:r>
            </a:p>
          </p:txBody>
        </p:sp>
      </p:grpSp>
      <p:grpSp>
        <p:nvGrpSpPr>
          <p:cNvPr id="23" name="SP Agenda Subsection" hidden="1">
            <a:extLst>
              <a:ext uri="{FF2B5EF4-FFF2-40B4-BE49-F238E27FC236}">
                <a16:creationId xmlns:a16="http://schemas.microsoft.com/office/drawing/2014/main" id="{5681169D-477D-493C-9ACE-AE794BF6A00D}"/>
              </a:ext>
            </a:extLst>
          </p:cNvPr>
          <p:cNvGrpSpPr>
            <a:grpSpLocks/>
          </p:cNvGrpSpPr>
          <p:nvPr userDrawn="1"/>
        </p:nvGrpSpPr>
        <p:grpSpPr>
          <a:xfrm>
            <a:off x="656715" y="3244334"/>
            <a:ext cx="11161445" cy="369332"/>
            <a:chOff x="1797664" y="2085631"/>
            <a:chExt cx="5979936" cy="369332"/>
          </a:xfrm>
        </p:grpSpPr>
        <p:sp>
          <p:nvSpPr>
            <p:cNvPr id="24" name="Section Title" hidden="1">
              <a:extLst>
                <a:ext uri="{FF2B5EF4-FFF2-40B4-BE49-F238E27FC236}">
                  <a16:creationId xmlns:a16="http://schemas.microsoft.com/office/drawing/2014/main" id="{583EBA13-588D-4FCC-A72B-C11C709C4239}"/>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25" name="Section Number" hidden="1">
              <a:extLst>
                <a:ext uri="{FF2B5EF4-FFF2-40B4-BE49-F238E27FC236}">
                  <a16:creationId xmlns:a16="http://schemas.microsoft.com/office/drawing/2014/main" id="{6C94FC5A-22DE-4DAB-981E-9AE394E4C360}"/>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26" name="Slide Number" hidden="1">
              <a:extLst>
                <a:ext uri="{FF2B5EF4-FFF2-40B4-BE49-F238E27FC236}">
                  <a16:creationId xmlns:a16="http://schemas.microsoft.com/office/drawing/2014/main" id="{14CE2516-B450-4961-8E40-5C70AA693B05}"/>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398" b="1">
                  <a:solidFill>
                    <a:srgbClr val="000000">
                      <a:alpha val="0"/>
                    </a:srgbClr>
                  </a:solidFill>
                </a:rPr>
                <a:t>&lt;P&gt;</a:t>
              </a:r>
            </a:p>
          </p:txBody>
        </p:sp>
        <p:sp>
          <p:nvSpPr>
            <p:cNvPr id="27" name="Timeslot" hidden="1">
              <a:extLst>
                <a:ext uri="{FF2B5EF4-FFF2-40B4-BE49-F238E27FC236}">
                  <a16:creationId xmlns:a16="http://schemas.microsoft.com/office/drawing/2014/main" id="{862F23D2-F412-4E0B-B0D5-7921462B9983}"/>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&lt;TIMESLOT&gt;</a:t>
              </a:r>
            </a:p>
          </p:txBody>
        </p:sp>
        <p:sp>
          <p:nvSpPr>
            <p:cNvPr id="28" name="Responsible" hidden="1">
              <a:extLst>
                <a:ext uri="{FF2B5EF4-FFF2-40B4-BE49-F238E27FC236}">
                  <a16:creationId xmlns:a16="http://schemas.microsoft.com/office/drawing/2014/main" id="{C9D5ED2E-7590-4C6D-A17D-38AB3FAE7AC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&lt;RESPONSIBLE&gt;</a:t>
              </a:r>
            </a:p>
          </p:txBody>
        </p:sp>
        <p:sp>
          <p:nvSpPr>
            <p:cNvPr id="29" name="Duration" hidden="1">
              <a:extLst>
                <a:ext uri="{FF2B5EF4-FFF2-40B4-BE49-F238E27FC236}">
                  <a16:creationId xmlns:a16="http://schemas.microsoft.com/office/drawing/2014/main" id="{E7ED0302-DE11-4C7D-9DCA-40A0AAECC7E9}"/>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&lt;DURATION&gt;</a:t>
              </a:r>
            </a:p>
          </p:txBody>
        </p:sp>
      </p:grpSp>
    </p:spTree>
    <p:extLst>
      <p:ext uri="{BB962C8B-B14F-4D97-AF65-F5344CB8AC3E}">
        <p14:creationId xmlns:p14="http://schemas.microsoft.com/office/powerpoint/2010/main" val="213231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20"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64737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spTree>
      <p:nvGrpSpPr>
        <p:cNvPr id="1" name=""/>
        <p:cNvGrpSpPr/>
        <p:nvPr/>
      </p:nvGrpSpPr>
      <p:grpSpPr>
        <a:xfrm>
          <a:off x="0" y="0"/>
          <a:ext cx="0" cy="0"/>
          <a:chOff x="0" y="0"/>
          <a:chExt cx="0" cy="0"/>
        </a:xfrm>
      </p:grpSpPr>
      <p:pic>
        <p:nvPicPr>
          <p:cNvPr id="4" name="Picture Placeholder 7" descr="{&quot;templafy&quot;:{&quot;id&quot;:&quot;ec605799-35f6-4054-8905-2d6402f0a4f0&quot;}}">
            <a:extLst>
              <a:ext uri="{FF2B5EF4-FFF2-40B4-BE49-F238E27FC236}">
                <a16:creationId xmlns:a16="http://schemas.microsoft.com/office/drawing/2014/main" id="{16A79FE9-81E9-47B0-9AD2-840662BAE9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7793" y="5795216"/>
            <a:ext cx="2208436" cy="53202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7" name="Picture Placeholder 3" descr="{&quot;templafy&quot;:{&quot;id&quot;:&quot;73707d13-4354-4c72-9636-94b03a01d649&quot;}}" hidden="1">
            <a:extLst>
              <a:ext uri="{FF2B5EF4-FFF2-40B4-BE49-F238E27FC236}">
                <a16:creationId xmlns:a16="http://schemas.microsoft.com/office/drawing/2014/main" id="{D5E6C0A5-7735-44DD-8781-26F7BB8DE1C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4000" y="430525"/>
            <a:ext cx="4125924" cy="266010"/>
          </a:xfrm>
          <a:prstGeom prst="rect">
            <a:avLst/>
          </a:prstGeom>
        </p:spPr>
      </p:pic>
    </p:spTree>
    <p:extLst>
      <p:ext uri="{BB962C8B-B14F-4D97-AF65-F5344CB8AC3E}">
        <p14:creationId xmlns:p14="http://schemas.microsoft.com/office/powerpoint/2010/main" val="27519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919041734" name="SAP Logo Placeholder" descr="{&quot;templafy&quot;:{&quot;id&quot;:&quot;f814e0e0-cecb-4549-80cd-266da7fbc611&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10" name="TextBox 9" descr="{&quot;templafy&quot;:{&quot;id&quot;:&quot;573fd084-9caf-44ea-b0c2-074d631cc5f8&quot;}}">
            <a:extLst>
              <a:ext uri="{FF2B5EF4-FFF2-40B4-BE49-F238E27FC236}">
                <a16:creationId xmlns:a16="http://schemas.microsoft.com/office/drawing/2014/main" id="{798F9B08-2B9F-444B-8020-ACD960A0FAE7}"/>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External Parties under NDA Only</a:t>
            </a:r>
          </a:p>
        </p:txBody>
      </p:sp>
      <p:pic>
        <p:nvPicPr>
          <p:cNvPr id="377861238" name="Acquired Company Logo Placeholder" descr="{&quot;templafy&quot;:{&quot;id&quot;:&quot;77215519-847c-4b3f-a449-788193701a9d&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90141"/>
            <a:ext cx="4125924" cy="266010"/>
          </a:xfrm>
          <a:prstGeom prst="rect">
            <a:avLst/>
          </a:prstGeom>
        </p:spPr>
      </p:pic>
    </p:spTree>
    <p:extLst>
      <p:ext uri="{BB962C8B-B14F-4D97-AF65-F5344CB8AC3E}">
        <p14:creationId xmlns:p14="http://schemas.microsoft.com/office/powerpoint/2010/main" val="26465060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1987423215" name="SAP Logo Placeholder" descr="{&quot;templafy&quot;:{&quot;id&quot;:&quot;41ed826e-e9a6-434d-a40b-a6c36f58c0a3&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778086117" name="Acquired Company Logo Placeholder" descr="{&quot;templafy&quot;:{&quot;id&quot;:&quot;a9a231e2-a0fc-4d0d-8705-f555310a8a0c&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b714d857-4c92-4bc1-895a-e77d6e7e7a18&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External Parties under NDA Only</a:t>
            </a:r>
          </a:p>
        </p:txBody>
      </p:sp>
    </p:spTree>
    <p:extLst>
      <p:ext uri="{BB962C8B-B14F-4D97-AF65-F5344CB8AC3E}">
        <p14:creationId xmlns:p14="http://schemas.microsoft.com/office/powerpoint/2010/main" val="3818964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592784286" name="SAP Logo Placeholer" descr="{&quot;templafy&quot;:{&quot;id&quot;:&quot;4ec15947-600c-4977-aff7-b8b9cc6dd76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607897733" name="Acquired Company Logo Placeholder" descr="{&quot;templafy&quot;:{&quot;id&quot;:&quot;6eee30cd-ad4a-4f59-92a3-3443c905927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9" name="TextBox 8" descr="{&quot;templafy&quot;:{&quot;id&quot;:&quot;4b33aaaf-8750-4ebe-a3e0-2b439696505b&quot;}}">
            <a:extLst>
              <a:ext uri="{FF2B5EF4-FFF2-40B4-BE49-F238E27FC236}">
                <a16:creationId xmlns:a16="http://schemas.microsoft.com/office/drawing/2014/main" id="{98E5DEB1-9722-40B6-89CC-20C572BA33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External Parties under NDA Only</a:t>
            </a:r>
          </a:p>
        </p:txBody>
      </p:sp>
    </p:spTree>
    <p:extLst>
      <p:ext uri="{BB962C8B-B14F-4D97-AF65-F5344CB8AC3E}">
        <p14:creationId xmlns:p14="http://schemas.microsoft.com/office/powerpoint/2010/main" val="2841669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59722472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22222798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7233388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18073050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9788854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88468989"/>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6976838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2"/>
              </a:rPr>
              <a:t>www.sap.com/trademark</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3"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4"/>
            <a:extLst>
              <a:ext uri="{FF2B5EF4-FFF2-40B4-BE49-F238E27FC236}">
                <a16:creationId xmlns:a16="http://schemas.microsoft.com/office/drawing/2014/main" id="{900114C7-C3C5-8C49-B878-831CB7B0D5D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6"/>
            <a:extLst>
              <a:ext uri="{FF2B5EF4-FFF2-40B4-BE49-F238E27FC236}">
                <a16:creationId xmlns:a16="http://schemas.microsoft.com/office/drawing/2014/main" id="{91FA3574-14E3-394F-B1DA-DE2ADF8DA49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8"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7" name="Facebook icon with link">
            <a:hlinkClick r:id="rId10"/>
            <a:extLst>
              <a:ext uri="{FF2B5EF4-FFF2-40B4-BE49-F238E27FC236}">
                <a16:creationId xmlns:a16="http://schemas.microsoft.com/office/drawing/2014/main" id="{0C30C213-BD8C-2E40-931D-3843268E4FE5}"/>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487670" y="1749063"/>
            <a:ext cx="363600" cy="363600"/>
          </a:xfrm>
          <a:prstGeom prst="rect">
            <a:avLst/>
          </a:prstGeom>
        </p:spPr>
      </p:pic>
      <p:pic>
        <p:nvPicPr>
          <p:cNvPr id="5" name="Picture Placeholder 3" descr="{&quot;templafy&quot;:{&quot;id&quot;:&quot;c295ea21-50e1-4c2a-b58d-75fec05141eb&quot;}}" hidden="1">
            <a:extLst>
              <a:ext uri="{FF2B5EF4-FFF2-40B4-BE49-F238E27FC236}">
                <a16:creationId xmlns:a16="http://schemas.microsoft.com/office/drawing/2014/main" id="{8214AFAA-2053-4F8B-B118-7B27E6768B6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487670" y="504000"/>
            <a:ext cx="4125924" cy="266010"/>
          </a:xfrm>
          <a:prstGeom prst="rect">
            <a:avLst/>
          </a:prstGeom>
        </p:spPr>
      </p:pic>
      <p:pic>
        <p:nvPicPr>
          <p:cNvPr id="3" name="Picture Placeholder 7" descr="{&quot;templafy&quot;:{&quot;id&quot;:&quot;ec605799-35f6-4054-8905-2d6402f0a4f0&quot;}}">
            <a:extLst>
              <a:ext uri="{FF2B5EF4-FFF2-40B4-BE49-F238E27FC236}">
                <a16:creationId xmlns:a16="http://schemas.microsoft.com/office/drawing/2014/main" id="{B557DE9A-588F-4687-B825-2C879F09E23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9507793" y="5795216"/>
            <a:ext cx="2208436" cy="532020"/>
          </a:xfrm>
          <a:prstGeom prst="rect">
            <a:avLst/>
          </a:prstGeom>
        </p:spPr>
      </p:pic>
    </p:spTree>
    <p:extLst>
      <p:ext uri="{BB962C8B-B14F-4D97-AF65-F5344CB8AC3E}">
        <p14:creationId xmlns:p14="http://schemas.microsoft.com/office/powerpoint/2010/main" val="23639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6706237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549931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994173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521274042"/>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16709619"/>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92673890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39288582"/>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2625432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1833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500" b="1" kern="0">
                <a:ea typeface="Arial Unicode MS" pitchFamily="34" charset="-128"/>
                <a:cs typeface="Arial Unicode MS" pitchFamily="34" charset="-128"/>
              </a:rPr>
              <a:t>Thank you.</a:t>
            </a:r>
          </a:p>
        </p:txBody>
      </p:sp>
      <p:pic>
        <p:nvPicPr>
          <p:cNvPr id="759447465" name="SAP Logo Placeholder" descr="{&quot;templafy&quot;:{&quot;id&quot;:&quot;0b84cf79-e684-48be-ba3d-baae7b0e44b6&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1756241209" name="Acquired Company Logo Placeholder" descr="{&quot;templafy&quot;:{&quot;id&quot;:&quot;617cdf25-7fc2-425a-814f-842224fef85b&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598194"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a:t>More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18127900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en-US" sz="800" kern="1200">
                <a:solidFill>
                  <a:schemeClr val="tx1"/>
                </a:solidFill>
                <a:latin typeface="Arial"/>
                <a:ea typeface="Arial Unicode MS" panose="020B0604020202020204" pitchFamily="34" charset="-128"/>
                <a:cs typeface="+mn-cs"/>
                <a:hlinkClick r:id="rId2"/>
              </a:rPr>
              <a:t>www.sap.com/trademark</a:t>
            </a:r>
            <a:r>
              <a:rPr lang="en-US" sz="800" kern="1200">
                <a:solidFill>
                  <a:schemeClr val="tx1"/>
                </a:solidFill>
                <a:latin typeface="Arial"/>
                <a:ea typeface="Arial Unicode MS" panose="020B0604020202020204" pitchFamily="34" charset="-128"/>
                <a:cs typeface="+mn-cs"/>
              </a:rPr>
              <a:t> </a:t>
            </a:r>
            <a:endParaRPr lang="de-DE" sz="800" kern="1200" noProof="0">
              <a:solidFill>
                <a:schemeClr val="tx1"/>
              </a:solidFill>
              <a:effectLst/>
              <a:latin typeface="Arial"/>
              <a:ea typeface="+mn-ea"/>
              <a:cs typeface="+mn-cs"/>
            </a:endParaRPr>
          </a:p>
        </p:txBody>
      </p:sp>
      <p:sp>
        <p:nvSpPr>
          <p:cNvPr id="16" name="Copyright information">
            <a:hlinkClick r:id="rId3"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0" name="Linkedin icon with link">
            <a:hlinkClick r:id="rId4"/>
            <a:extLst>
              <a:ext uri="{FF2B5EF4-FFF2-40B4-BE49-F238E27FC236}">
                <a16:creationId xmlns:a16="http://schemas.microsoft.com/office/drawing/2014/main" id="{C605E06B-6A8F-534A-9087-7626E8D0C1C4}"/>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6"/>
            <a:extLst>
              <a:ext uri="{FF2B5EF4-FFF2-40B4-BE49-F238E27FC236}">
                <a16:creationId xmlns:a16="http://schemas.microsoft.com/office/drawing/2014/main" id="{CD517ED8-3F22-504E-83B3-619F9637D799}"/>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7" name="Twitter icon with link">
            <a:hlinkClick r:id="rId8"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8" name="Facebook icon with link">
            <a:hlinkClick r:id="rId10"/>
            <a:extLst>
              <a:ext uri="{FF2B5EF4-FFF2-40B4-BE49-F238E27FC236}">
                <a16:creationId xmlns:a16="http://schemas.microsoft.com/office/drawing/2014/main" id="{AD0E3266-AFDB-2B4B-AA99-7D811F32F40E}"/>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5" name="Picture Placeholder 3" descr="{&quot;templafy&quot;:{&quot;id&quot;:&quot;4ce5b0af-b198-4ec7-8a0c-953f0a2c161a&quot;}}" hidden="1">
            <a:extLst>
              <a:ext uri="{FF2B5EF4-FFF2-40B4-BE49-F238E27FC236}">
                <a16:creationId xmlns:a16="http://schemas.microsoft.com/office/drawing/2014/main" id="{8007F413-BEA6-4726-9DAC-492A98B2FB77}"/>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487670" y="504000"/>
            <a:ext cx="4125924" cy="266010"/>
          </a:xfrm>
          <a:prstGeom prst="rect">
            <a:avLst/>
          </a:prstGeom>
        </p:spPr>
      </p:pic>
      <p:pic>
        <p:nvPicPr>
          <p:cNvPr id="3" name="Picture Placeholder 7" descr="{&quot;templafy&quot;:{&quot;id&quot;:&quot;ec605799-35f6-4054-8905-2d6402f0a4f0&quot;}}">
            <a:extLst>
              <a:ext uri="{FF2B5EF4-FFF2-40B4-BE49-F238E27FC236}">
                <a16:creationId xmlns:a16="http://schemas.microsoft.com/office/drawing/2014/main" id="{547117B1-2650-44FB-87C1-D81400A4C344}"/>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9507793" y="5795216"/>
            <a:ext cx="2208436" cy="532020"/>
          </a:xfrm>
          <a:prstGeom prst="rect">
            <a:avLst/>
          </a:prstGeom>
        </p:spPr>
      </p:pic>
    </p:spTree>
    <p:extLst>
      <p:ext uri="{BB962C8B-B14F-4D97-AF65-F5344CB8AC3E}">
        <p14:creationId xmlns:p14="http://schemas.microsoft.com/office/powerpoint/2010/main" val="3662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Agenda white swoop">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E5F3A5D-0C1C-FC43-80C3-08565F600480}"/>
              </a:ext>
            </a:extLst>
          </p:cNvPr>
          <p:cNvGraphicFramePr>
            <a:graphicFrameLocks noChangeAspect="1"/>
          </p:cNvGraphicFramePr>
          <p:nvPr userDrawn="1">
            <p:custDataLst>
              <p:tags r:id="rId1"/>
            </p:custDataLst>
            <p:extLst>
              <p:ext uri="{D42A27DB-BD31-4B8C-83A1-F6EECF244321}">
                <p14:modId xmlns:p14="http://schemas.microsoft.com/office/powerpoint/2010/main" val="3659884055"/>
              </p:ext>
            </p:ext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0E5F3A5D-0C1C-FC43-80C3-08565F600480}"/>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atin typeface="72" panose="020B0503030000000003" pitchFamily="34" charset="0"/>
                <a:cs typeface="72" panose="020B0503030000000003" pitchFamily="34" charset="0"/>
                <a:sym typeface="72" panose="020B0503030000000003" pitchFamily="34" charset="0"/>
              </a:defRPr>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atin typeface="72" panose="020B0503030000000003" pitchFamily="34" charset="0"/>
                <a:cs typeface="72" panose="020B0503030000000003" pitchFamily="34" charset="0"/>
                <a:sym typeface="72" panose="020B0503030000000003" pitchFamily="34" charset="0"/>
              </a:defRPr>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vert="horz"/>
          <a:lstStyle>
            <a:lvl1pPr>
              <a:defRPr>
                <a:latin typeface="72" panose="020B0503030000000003" pitchFamily="34" charset="0"/>
                <a:cs typeface="72" panose="020B0503030000000003" pitchFamily="34" charset="0"/>
                <a:sym typeface="72" panose="020B0503030000000003" pitchFamily="34" charset="0"/>
              </a:defRPr>
            </a:lvl1pPr>
          </a:lstStyle>
          <a:p>
            <a:r>
              <a:rPr lang="en-US"/>
              <a:t>Agenda</a:t>
            </a:r>
          </a:p>
        </p:txBody>
      </p:sp>
      <p:sp>
        <p:nvSpPr>
          <p:cNvPr id="6" name="Slide number">
            <a:extLst>
              <a:ext uri="{FF2B5EF4-FFF2-40B4-BE49-F238E27FC236}">
                <a16:creationId xmlns:a16="http://schemas.microsoft.com/office/drawing/2014/main" id="{1A5D4C0B-28E5-E444-A40F-C0D1E6F0C51B}"/>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72" panose="020B0503030000000003" pitchFamily="34" charset="0"/>
                <a:cs typeface="72" panose="020B0503030000000003" pitchFamily="34" charset="0"/>
                <a:sym typeface="72" panose="020B0503030000000003" pitchFamily="34" charset="0"/>
              </a:rPr>
              <a:pPr marL="0" lvl="0" indent="0" algn="r">
                <a:buNone/>
              </a:pPr>
              <a:t>‹#›</a:t>
            </a:fld>
            <a:endParaRPr lang="en-US" sz="900" b="0" i="0" noProof="0">
              <a:latin typeface="72" panose="020B0503030000000003" pitchFamily="34" charset="0"/>
              <a:cs typeface="72" panose="020B0503030000000003" pitchFamily="34" charset="0"/>
              <a:sym typeface="72" panose="020B0503030000000003" pitchFamily="34" charset="0"/>
            </a:endParaRPr>
          </a:p>
        </p:txBody>
      </p:sp>
    </p:spTree>
    <p:extLst>
      <p:ext uri="{BB962C8B-B14F-4D97-AF65-F5344CB8AC3E}">
        <p14:creationId xmlns:p14="http://schemas.microsoft.com/office/powerpoint/2010/main" val="257318006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D290845-1927-4EAA-B202-A4DACA92DCE4}"/>
              </a:ext>
            </a:extLst>
          </p:cNvPr>
          <p:cNvGraphicFramePr>
            <a:graphicFrameLocks noChangeAspect="1"/>
          </p:cNvGraphicFramePr>
          <p:nvPr userDrawn="1">
            <p:custDataLst>
              <p:tags r:id="rId1"/>
            </p:custDataLst>
            <p:extLst>
              <p:ext uri="{D42A27DB-BD31-4B8C-83A1-F6EECF244321}">
                <p14:modId xmlns:p14="http://schemas.microsoft.com/office/powerpoint/2010/main" val="424378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4D290845-1927-4EAA-B202-A4DACA92DC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630164" y="622803"/>
            <a:ext cx="10936197" cy="369332"/>
          </a:xfrm>
        </p:spPr>
        <p:txBody>
          <a:bodyPr/>
          <a:lstStyle>
            <a:lvl1pPr>
              <a:defRPr>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67554394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itle and Text - BLACK">
  <p:cSld name="Title and Text - BLACK">
    <p:spTree>
      <p:nvGrpSpPr>
        <p:cNvPr id="1" name="Shape 322"/>
        <p:cNvGrpSpPr/>
        <p:nvPr/>
      </p:nvGrpSpPr>
      <p:grpSpPr>
        <a:xfrm>
          <a:off x="0" y="0"/>
          <a:ext cx="0" cy="0"/>
          <a:chOff x="0" y="0"/>
          <a:chExt cx="0" cy="0"/>
        </a:xfrm>
      </p:grpSpPr>
      <p:sp>
        <p:nvSpPr>
          <p:cNvPr id="323" name="Google Shape;323;p28"/>
          <p:cNvSpPr txBox="1">
            <a:spLocks noGrp="1"/>
          </p:cNvSpPr>
          <p:nvPr>
            <p:ph type="body" idx="1"/>
          </p:nvPr>
        </p:nvSpPr>
        <p:spPr>
          <a:xfrm>
            <a:off x="504000" y="1620000"/>
            <a:ext cx="11186361" cy="4716018"/>
          </a:xfrm>
          <a:prstGeom prst="rect">
            <a:avLst/>
          </a:prstGeom>
          <a:noFill/>
          <a:ln>
            <a:noFill/>
          </a:ln>
        </p:spPr>
        <p:txBody>
          <a:bodyPr spcFirstLastPara="1" wrap="square" lIns="0" tIns="0" rIns="0" bIns="0" anchor="t" anchorCtr="0">
            <a:normAutofit/>
          </a:bodyPr>
          <a:lstStyle>
            <a:lvl1pPr marL="483565" lvl="0" indent="-241781" algn="l" rtl="0">
              <a:spcBef>
                <a:spcPts val="1691"/>
              </a:spcBef>
              <a:spcAft>
                <a:spcPts val="0"/>
              </a:spcAft>
              <a:buSzPts val="1400"/>
              <a:buFont typeface="Arial"/>
              <a:buNone/>
              <a:defRPr/>
            </a:lvl1pPr>
            <a:lvl2pPr marL="967130" lvl="1" indent="-349241" algn="l" rtl="0">
              <a:spcBef>
                <a:spcPts val="529"/>
              </a:spcBef>
              <a:spcAft>
                <a:spcPts val="0"/>
              </a:spcAft>
              <a:buSzPts val="1600"/>
              <a:buChar char="▪"/>
              <a:defRPr/>
            </a:lvl2pPr>
            <a:lvl3pPr marL="1450694" lvl="2" indent="-349241" algn="l" rtl="0">
              <a:spcBef>
                <a:spcPts val="317"/>
              </a:spcBef>
              <a:spcAft>
                <a:spcPts val="0"/>
              </a:spcAft>
              <a:buSzPts val="1600"/>
              <a:buChar char="▪"/>
              <a:defRPr/>
            </a:lvl3pPr>
            <a:lvl4pPr marL="1934258" lvl="3" indent="-369389" algn="l" rtl="0">
              <a:spcBef>
                <a:spcPts val="317"/>
              </a:spcBef>
              <a:spcAft>
                <a:spcPts val="0"/>
              </a:spcAft>
              <a:buSzPts val="1900"/>
              <a:buChar char="▪"/>
              <a:defRPr/>
            </a:lvl4pPr>
            <a:lvl5pPr marL="2417822" lvl="4" indent="-349241" algn="l" rtl="0">
              <a:spcBef>
                <a:spcPts val="106"/>
              </a:spcBef>
              <a:spcAft>
                <a:spcPts val="0"/>
              </a:spcAft>
              <a:buSzPts val="1600"/>
              <a:buChar char="▪"/>
              <a:defRPr/>
            </a:lvl5pPr>
            <a:lvl6pPr marL="2901387" lvl="5" indent="-349241" algn="l" rtl="0">
              <a:spcBef>
                <a:spcPts val="317"/>
              </a:spcBef>
              <a:spcAft>
                <a:spcPts val="0"/>
              </a:spcAft>
              <a:buClr>
                <a:schemeClr val="dk1"/>
              </a:buClr>
              <a:buSzPts val="1600"/>
              <a:buChar char="•"/>
              <a:defRPr/>
            </a:lvl6pPr>
            <a:lvl7pPr marL="3384951" lvl="6" indent="-349241" algn="l" rtl="0">
              <a:spcBef>
                <a:spcPts val="317"/>
              </a:spcBef>
              <a:spcAft>
                <a:spcPts val="0"/>
              </a:spcAft>
              <a:buClr>
                <a:schemeClr val="dk1"/>
              </a:buClr>
              <a:buSzPts val="1600"/>
              <a:buChar char="•"/>
              <a:defRPr/>
            </a:lvl7pPr>
            <a:lvl8pPr marL="3868516" lvl="7" indent="-349241" algn="l" rtl="0">
              <a:spcBef>
                <a:spcPts val="317"/>
              </a:spcBef>
              <a:spcAft>
                <a:spcPts val="0"/>
              </a:spcAft>
              <a:buClr>
                <a:schemeClr val="dk1"/>
              </a:buClr>
              <a:buSzPts val="1600"/>
              <a:buChar char="•"/>
              <a:defRPr/>
            </a:lvl8pPr>
            <a:lvl9pPr marL="4352081" lvl="8" indent="-349241" algn="l" rtl="0">
              <a:spcBef>
                <a:spcPts val="317"/>
              </a:spcBef>
              <a:spcAft>
                <a:spcPts val="0"/>
              </a:spcAft>
              <a:buClr>
                <a:schemeClr val="dk1"/>
              </a:buClr>
              <a:buSzPts val="1600"/>
              <a:buChar char="•"/>
              <a:defRPr/>
            </a:lvl9pPr>
          </a:lstStyle>
          <a:p>
            <a:endParaRPr/>
          </a:p>
        </p:txBody>
      </p:sp>
      <p:sp>
        <p:nvSpPr>
          <p:cNvPr id="324" name="Google Shape;324;p28"/>
          <p:cNvSpPr txBox="1">
            <a:spLocks noGrp="1"/>
          </p:cNvSpPr>
          <p:nvPr>
            <p:ph type="title"/>
          </p:nvPr>
        </p:nvSpPr>
        <p:spPr>
          <a:xfrm>
            <a:off x="504003" y="503999"/>
            <a:ext cx="11186361" cy="369332"/>
          </a:xfrm>
          <a:prstGeom prst="rect">
            <a:avLst/>
          </a:prstGeom>
          <a:noFill/>
          <a:ln>
            <a:noFill/>
          </a:ln>
        </p:spPr>
        <p:txBody>
          <a:bodyPr spcFirstLastPara="1" wrap="square" lIns="0" tIns="0" rIns="0" bIns="0" anchor="t" anchorCtr="0">
            <a:spAutoFit/>
          </a:bodyPr>
          <a:lstStyle>
            <a:lvl1pPr lvl="0" algn="l" rtl="0">
              <a:spcBef>
                <a:spcPts val="0"/>
              </a:spcBef>
              <a:spcAft>
                <a:spcPts val="0"/>
              </a:spcAft>
              <a:buClr>
                <a:schemeClr val="dk1"/>
              </a:buClr>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428569570"/>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7">
          <p15:clr>
            <a:srgbClr val="FBAE40"/>
          </p15:clr>
        </p15:guide>
        <p15:guide id="5" orient="horz" pos="552">
          <p15:clr>
            <a:srgbClr val="FBAE40"/>
          </p15:clr>
        </p15:guide>
        <p15:guide id="6" orient="horz" pos="10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7917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0615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50549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F3984C-5FC2-4E44-A25D-B19E5878A4A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757" y="-3483"/>
            <a:ext cx="12213932" cy="6887275"/>
          </a:xfrm>
          <a:prstGeom prst="rect">
            <a:avLst/>
          </a:prstGeom>
        </p:spPr>
      </p:pic>
      <p:sp>
        <p:nvSpPr>
          <p:cNvPr id="2" name="Title 1">
            <a:extLst>
              <a:ext uri="{FF2B5EF4-FFF2-40B4-BE49-F238E27FC236}">
                <a16:creationId xmlns:a16="http://schemas.microsoft.com/office/drawing/2014/main" id="{853674CA-9C4F-4DC3-B7F0-944772E1B15F}"/>
              </a:ext>
            </a:extLst>
          </p:cNvPr>
          <p:cNvSpPr>
            <a:spLocks noGrp="1"/>
          </p:cNvSpPr>
          <p:nvPr>
            <p:ph type="title"/>
          </p:nvPr>
        </p:nvSpPr>
        <p:spPr/>
        <p:txBody>
          <a:bodyPr/>
          <a:lstStyle/>
          <a:p>
            <a:r>
              <a:rPr lang="en-US"/>
              <a:t>Click to edit Master title style</a:t>
            </a:r>
          </a:p>
        </p:txBody>
      </p:sp>
      <p:sp>
        <p:nvSpPr>
          <p:cNvPr id="5" name="Slide number">
            <a:extLst>
              <a:ext uri="{FF2B5EF4-FFF2-40B4-BE49-F238E27FC236}">
                <a16:creationId xmlns:a16="http://schemas.microsoft.com/office/drawing/2014/main" id="{27575B09-BA99-4DE3-8679-C828B9229E92}"/>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6" name="Copyright">
            <a:extLst>
              <a:ext uri="{FF2B5EF4-FFF2-40B4-BE49-F238E27FC236}">
                <a16:creationId xmlns:a16="http://schemas.microsoft.com/office/drawing/2014/main" id="{1E43EA68-B663-4CE7-B8A0-3C1CE85EDB4C}"/>
              </a:ext>
            </a:extLst>
          </p:cNvPr>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363274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A6EF1D-430A-8D47-BDF5-86391B761B93}"/>
              </a:ext>
            </a:extLst>
          </p:cNvPr>
          <p:cNvGrpSpPr/>
          <p:nvPr userDrawn="1"/>
        </p:nvGrpSpPr>
        <p:grpSpPr>
          <a:xfrm>
            <a:off x="0" y="4878398"/>
            <a:ext cx="12195175" cy="1979602"/>
            <a:chOff x="0" y="4663759"/>
            <a:chExt cx="12192000" cy="2194241"/>
          </a:xfrm>
        </p:grpSpPr>
        <p:sp>
          <p:nvSpPr>
            <p:cNvPr id="6" name="Rectangle 5">
              <a:extLst>
                <a:ext uri="{FF2B5EF4-FFF2-40B4-BE49-F238E27FC236}">
                  <a16:creationId xmlns:a16="http://schemas.microsoft.com/office/drawing/2014/main" id="{61A96B98-9AAB-304C-BA14-2AC5D4A61417}"/>
                </a:ext>
              </a:extLst>
            </p:cNvPr>
            <p:cNvSpPr/>
            <p:nvPr/>
          </p:nvSpPr>
          <p:spPr bwMode="gray">
            <a:xfrm>
              <a:off x="0" y="4663759"/>
              <a:ext cx="12192000" cy="2194241"/>
            </a:xfrm>
            <a:prstGeom prst="rect">
              <a:avLst/>
            </a:prstGeom>
            <a:gradFill>
              <a:gsLst>
                <a:gs pos="6000">
                  <a:schemeClr val="accent1"/>
                </a:gs>
                <a:gs pos="78000">
                  <a:srgbClr val="91168A"/>
                </a:gs>
                <a:gs pos="56000">
                  <a:srgbClr val="AB218E"/>
                </a:gs>
                <a:gs pos="100000">
                  <a:srgbClr val="7030A0"/>
                </a:gs>
              </a:gsLst>
              <a:lin ang="18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E56EB8EB-D177-214A-834A-0DB0C5A2F2B0}"/>
                </a:ext>
              </a:extLst>
            </p:cNvPr>
            <p:cNvSpPr/>
            <p:nvPr/>
          </p:nvSpPr>
          <p:spPr bwMode="gray">
            <a:xfrm rot="10800000">
              <a:off x="0" y="4666666"/>
              <a:ext cx="12192000" cy="1077217"/>
            </a:xfrm>
            <a:prstGeom prst="rect">
              <a:avLst/>
            </a:prstGeom>
            <a:gradFill>
              <a:gsLst>
                <a:gs pos="7000">
                  <a:schemeClr val="tx1">
                    <a:alpha val="0"/>
                  </a:schemeClr>
                </a:gs>
                <a:gs pos="99000">
                  <a:schemeClr val="tx1">
                    <a:alpha val="25068"/>
                  </a:schemeClr>
                </a:gs>
              </a:gsLst>
              <a:lin ang="54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grpSp>
        <p:nvGrpSpPr>
          <p:cNvPr id="8" name="Group 7">
            <a:extLst>
              <a:ext uri="{FF2B5EF4-FFF2-40B4-BE49-F238E27FC236}">
                <a16:creationId xmlns:a16="http://schemas.microsoft.com/office/drawing/2014/main" id="{029B99AA-2E9E-004A-BBA6-F82F430C17F1}"/>
              </a:ext>
            </a:extLst>
          </p:cNvPr>
          <p:cNvGrpSpPr/>
          <p:nvPr userDrawn="1"/>
        </p:nvGrpSpPr>
        <p:grpSpPr>
          <a:xfrm rot="10800000">
            <a:off x="0" y="0"/>
            <a:ext cx="12195175" cy="1619250"/>
            <a:chOff x="0" y="4663759"/>
            <a:chExt cx="12192000" cy="2194241"/>
          </a:xfrm>
        </p:grpSpPr>
        <p:sp>
          <p:nvSpPr>
            <p:cNvPr id="9" name="Rectangle 8">
              <a:extLst>
                <a:ext uri="{FF2B5EF4-FFF2-40B4-BE49-F238E27FC236}">
                  <a16:creationId xmlns:a16="http://schemas.microsoft.com/office/drawing/2014/main" id="{105F77B8-28CC-EA4F-B4BD-E7ED1088E578}"/>
                </a:ext>
              </a:extLst>
            </p:cNvPr>
            <p:cNvSpPr/>
            <p:nvPr/>
          </p:nvSpPr>
          <p:spPr bwMode="gray">
            <a:xfrm>
              <a:off x="0" y="4663759"/>
              <a:ext cx="12192000" cy="2194241"/>
            </a:xfrm>
            <a:prstGeom prst="rect">
              <a:avLst/>
            </a:prstGeom>
            <a:gradFill>
              <a:gsLst>
                <a:gs pos="6000">
                  <a:schemeClr val="accent1"/>
                </a:gs>
                <a:gs pos="78000">
                  <a:srgbClr val="91168A"/>
                </a:gs>
                <a:gs pos="56000">
                  <a:srgbClr val="AB218E"/>
                </a:gs>
                <a:gs pos="100000">
                  <a:srgbClr val="7030A0"/>
                </a:gs>
              </a:gsLst>
              <a:lin ang="18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89F147CE-9AA9-2C4C-94FA-7A34E08FBCE3}"/>
                </a:ext>
              </a:extLst>
            </p:cNvPr>
            <p:cNvSpPr/>
            <p:nvPr/>
          </p:nvSpPr>
          <p:spPr bwMode="gray">
            <a:xfrm rot="10800000">
              <a:off x="0" y="4666666"/>
              <a:ext cx="12192000" cy="1077217"/>
            </a:xfrm>
            <a:prstGeom prst="rect">
              <a:avLst/>
            </a:prstGeom>
            <a:gradFill>
              <a:gsLst>
                <a:gs pos="7000">
                  <a:schemeClr val="tx1">
                    <a:alpha val="0"/>
                  </a:schemeClr>
                </a:gs>
                <a:gs pos="99000">
                  <a:schemeClr val="tx1">
                    <a:alpha val="25068"/>
                  </a:schemeClr>
                </a:gs>
              </a:gsLst>
              <a:lin ang="54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3" name="Title"/>
          <p:cNvSpPr>
            <a:spLocks noGrp="1"/>
          </p:cNvSpPr>
          <p:nvPr>
            <p:ph type="title" hasCustomPrompt="1"/>
          </p:nvPr>
        </p:nvSpPr>
        <p:spPr>
          <a:xfrm>
            <a:off x="504001" y="526485"/>
            <a:ext cx="11186476" cy="553998"/>
          </a:xfrm>
        </p:spPr>
        <p:txBody>
          <a:bodyPr/>
          <a:lstStyle>
            <a:lvl1pPr algn="ctr">
              <a:defRPr sz="3600">
                <a:solidFill>
                  <a:schemeClr val="bg1"/>
                </a:solidFill>
              </a:defRPr>
            </a:lvl1pPr>
          </a:lstStyle>
          <a:p>
            <a:r>
              <a:rPr lang="en-US" noProof="0"/>
              <a:t>Insert page title (sentence case)</a:t>
            </a:r>
            <a:endParaRPr lang="en-US"/>
          </a:p>
        </p:txBody>
      </p:sp>
    </p:spTree>
    <p:extLst>
      <p:ext uri="{BB962C8B-B14F-4D97-AF65-F5344CB8AC3E}">
        <p14:creationId xmlns:p14="http://schemas.microsoft.com/office/powerpoint/2010/main" val="19788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guide id="7"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29B99AA-2E9E-004A-BBA6-F82F430C17F1}"/>
              </a:ext>
            </a:extLst>
          </p:cNvPr>
          <p:cNvGrpSpPr/>
          <p:nvPr userDrawn="1"/>
        </p:nvGrpSpPr>
        <p:grpSpPr>
          <a:xfrm rot="10800000">
            <a:off x="0" y="0"/>
            <a:ext cx="12195175" cy="1619250"/>
            <a:chOff x="0" y="4663759"/>
            <a:chExt cx="12192000" cy="2194241"/>
          </a:xfrm>
        </p:grpSpPr>
        <p:sp>
          <p:nvSpPr>
            <p:cNvPr id="9" name="Rectangle 8">
              <a:extLst>
                <a:ext uri="{FF2B5EF4-FFF2-40B4-BE49-F238E27FC236}">
                  <a16:creationId xmlns:a16="http://schemas.microsoft.com/office/drawing/2014/main" id="{105F77B8-28CC-EA4F-B4BD-E7ED1088E578}"/>
                </a:ext>
              </a:extLst>
            </p:cNvPr>
            <p:cNvSpPr/>
            <p:nvPr/>
          </p:nvSpPr>
          <p:spPr bwMode="gray">
            <a:xfrm>
              <a:off x="0" y="4663759"/>
              <a:ext cx="12192000" cy="2194241"/>
            </a:xfrm>
            <a:prstGeom prst="rect">
              <a:avLst/>
            </a:prstGeom>
            <a:gradFill>
              <a:gsLst>
                <a:gs pos="6000">
                  <a:schemeClr val="accent1"/>
                </a:gs>
                <a:gs pos="78000">
                  <a:srgbClr val="91168A"/>
                </a:gs>
                <a:gs pos="56000">
                  <a:srgbClr val="AB218E"/>
                </a:gs>
                <a:gs pos="100000">
                  <a:srgbClr val="7030A0"/>
                </a:gs>
              </a:gsLst>
              <a:lin ang="18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89F147CE-9AA9-2C4C-94FA-7A34E08FBCE3}"/>
                </a:ext>
              </a:extLst>
            </p:cNvPr>
            <p:cNvSpPr/>
            <p:nvPr/>
          </p:nvSpPr>
          <p:spPr bwMode="gray">
            <a:xfrm rot="10800000">
              <a:off x="0" y="4666666"/>
              <a:ext cx="12192000" cy="1077217"/>
            </a:xfrm>
            <a:prstGeom prst="rect">
              <a:avLst/>
            </a:prstGeom>
            <a:gradFill>
              <a:gsLst>
                <a:gs pos="7000">
                  <a:schemeClr val="tx1">
                    <a:alpha val="0"/>
                  </a:schemeClr>
                </a:gs>
                <a:gs pos="99000">
                  <a:schemeClr val="tx1">
                    <a:alpha val="25068"/>
                  </a:schemeClr>
                </a:gs>
              </a:gsLst>
              <a:lin ang="54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3" name="Title"/>
          <p:cNvSpPr>
            <a:spLocks noGrp="1"/>
          </p:cNvSpPr>
          <p:nvPr>
            <p:ph type="title" hasCustomPrompt="1"/>
          </p:nvPr>
        </p:nvSpPr>
        <p:spPr>
          <a:xfrm>
            <a:off x="504001" y="526485"/>
            <a:ext cx="11186476" cy="553998"/>
          </a:xfrm>
        </p:spPr>
        <p:txBody>
          <a:bodyPr/>
          <a:lstStyle>
            <a:lvl1pPr algn="ctr">
              <a:defRPr sz="3600">
                <a:solidFill>
                  <a:schemeClr val="bg1"/>
                </a:solidFill>
              </a:defRPr>
            </a:lvl1pPr>
          </a:lstStyle>
          <a:p>
            <a:r>
              <a:rPr lang="en-US" noProof="0"/>
              <a:t>Insert page title (sentence case)</a:t>
            </a:r>
            <a:endParaRPr lang="en-US"/>
          </a:p>
        </p:txBody>
      </p:sp>
    </p:spTree>
    <p:extLst>
      <p:ext uri="{BB962C8B-B14F-4D97-AF65-F5344CB8AC3E}">
        <p14:creationId xmlns:p14="http://schemas.microsoft.com/office/powerpoint/2010/main" val="7773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guide id="7"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14" name="Picture Placeholder 11">
            <a:extLst>
              <a:ext uri="{FF2B5EF4-FFF2-40B4-BE49-F238E27FC236}">
                <a16:creationId xmlns:a16="http://schemas.microsoft.com/office/drawing/2014/main" id="{13B75034-714D-5343-B5B0-264DB2050298}"/>
              </a:ext>
            </a:extLst>
          </p:cNvPr>
          <p:cNvSpPr>
            <a:spLocks noGrp="1"/>
          </p:cNvSpPr>
          <p:nvPr>
            <p:ph type="pic" sz="quarter" idx="15" hasCustomPrompt="1"/>
          </p:nvPr>
        </p:nvSpPr>
        <p:spPr>
          <a:xfrm>
            <a:off x="287338" y="617945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10" name="TextBox 9" descr="{&quot;templafy&quot;:{&quot;id&quot;:&quot;fe40b049-a126-4114-aaa3-ac0c22ac53f8&quot;}}">
            <a:extLst>
              <a:ext uri="{FF2B5EF4-FFF2-40B4-BE49-F238E27FC236}">
                <a16:creationId xmlns:a16="http://schemas.microsoft.com/office/drawing/2014/main" id="{7B6B31FE-E094-46C7-891F-568E7575E9C7}"/>
              </a:ext>
            </a:extLst>
          </p:cNvPr>
          <p:cNvSpPr txBox="1"/>
          <p:nvPr userDrawn="1"/>
        </p:nvSpPr>
        <p:spPr>
          <a:xfrm>
            <a:off x="282575" y="5057581"/>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3" name="Picture Placeholder 3" descr="{&quot;templafy&quot;:{&quot;id&quot;:&quot;88db2db1-a2bb-4fee-b482-af6d616e0933&quot;}}" hidden="1">
            <a:extLst>
              <a:ext uri="{FF2B5EF4-FFF2-40B4-BE49-F238E27FC236}">
                <a16:creationId xmlns:a16="http://schemas.microsoft.com/office/drawing/2014/main" id="{EF9B2255-EC0D-4E5A-B189-CBC0C7D890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2575" y="2085154"/>
            <a:ext cx="4125924" cy="266010"/>
          </a:xfrm>
          <a:prstGeom prst="rect">
            <a:avLst/>
          </a:prstGeom>
        </p:spPr>
      </p:pic>
      <p:pic>
        <p:nvPicPr>
          <p:cNvPr id="5" name="Picture Placeholder 7" descr="{&quot;templafy&quot;:{&quot;id&quot;:&quot;80b36f49-eef0-4b75-a801-f7844a48f0bc&quot;}}">
            <a:extLst>
              <a:ext uri="{FF2B5EF4-FFF2-40B4-BE49-F238E27FC236}">
                <a16:creationId xmlns:a16="http://schemas.microsoft.com/office/drawing/2014/main" id="{27C0EB5C-A56B-49BC-BD5B-97A5D269868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30043" y="6023816"/>
            <a:ext cx="2208436" cy="532020"/>
          </a:xfrm>
          <a:prstGeom prst="rect">
            <a:avLst/>
          </a:prstGeom>
        </p:spPr>
      </p:pic>
    </p:spTree>
    <p:extLst>
      <p:ext uri="{BB962C8B-B14F-4D97-AF65-F5344CB8AC3E}">
        <p14:creationId xmlns:p14="http://schemas.microsoft.com/office/powerpoint/2010/main" val="387441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OLD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61D89-12B9-CC43-B69B-8A90C9D15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5175" cy="1390650"/>
          </a:xfrm>
          <a:prstGeom prst="rect">
            <a:avLst/>
          </a:prstGeom>
          <a:effectLst/>
        </p:spPr>
      </p:pic>
    </p:spTree>
    <p:extLst>
      <p:ext uri="{BB962C8B-B14F-4D97-AF65-F5344CB8AC3E}">
        <p14:creationId xmlns:p14="http://schemas.microsoft.com/office/powerpoint/2010/main" val="150556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4FB1E-CEB6-0640-90FB-5B0E7676F6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5175" cy="1390650"/>
          </a:xfrm>
          <a:prstGeom prst="rect">
            <a:avLst/>
          </a:prstGeom>
        </p:spPr>
      </p:pic>
    </p:spTree>
    <p:extLst>
      <p:ext uri="{BB962C8B-B14F-4D97-AF65-F5344CB8AC3E}">
        <p14:creationId xmlns:p14="http://schemas.microsoft.com/office/powerpoint/2010/main" val="4811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PURPLE 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181886-851F-D74A-BC21-52ADEC79C74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5175" cy="1390650"/>
          </a:xfrm>
          <a:prstGeom prst="rect">
            <a:avLst/>
          </a:prstGeom>
        </p:spPr>
      </p:pic>
    </p:spTree>
    <p:extLst>
      <p:ext uri="{BB962C8B-B14F-4D97-AF65-F5344CB8AC3E}">
        <p14:creationId xmlns:p14="http://schemas.microsoft.com/office/powerpoint/2010/main" val="252445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lgn="ctr">
              <a:defRPr/>
            </a:lvl1pPr>
          </a:lstStyle>
          <a:p>
            <a:r>
              <a:rPr lang="en-US" noProof="0"/>
              <a:t>Insert page title (sentence case)</a:t>
            </a:r>
            <a:endParaRPr lang="en-US"/>
          </a:p>
        </p:txBody>
      </p:sp>
      <p:sp>
        <p:nvSpPr>
          <p:cNvPr id="5" name="Slide number">
            <a:extLst>
              <a:ext uri="{FF2B5EF4-FFF2-40B4-BE49-F238E27FC236}">
                <a16:creationId xmlns:a16="http://schemas.microsoft.com/office/drawing/2014/main" id="{71D92835-94F7-3B4C-A625-92A750A833AD}"/>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97954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
        <p:nvSpPr>
          <p:cNvPr id="5" name="Slide number">
            <a:extLst>
              <a:ext uri="{FF2B5EF4-FFF2-40B4-BE49-F238E27FC236}">
                <a16:creationId xmlns:a16="http://schemas.microsoft.com/office/drawing/2014/main" id="{C578C298-48C6-7C48-8705-B8129DBEBE1D}"/>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94917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30746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exam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85B601-C534-EABE-8A8F-23D9478B01DE}"/>
              </a:ext>
            </a:extLst>
          </p:cNvPr>
          <p:cNvSpPr/>
          <p:nvPr userDrawn="1"/>
        </p:nvSpPr>
        <p:spPr bwMode="gray">
          <a:xfrm>
            <a:off x="1" y="6469040"/>
            <a:ext cx="4955427" cy="388961"/>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itle"/>
          <p:cNvSpPr>
            <a:spLocks noGrp="1"/>
          </p:cNvSpPr>
          <p:nvPr>
            <p:ph type="title" hasCustomPrompt="1"/>
          </p:nvPr>
        </p:nvSpPr>
        <p:spPr/>
        <p:txBody>
          <a:bodyPr/>
          <a:lstStyle/>
          <a:p>
            <a:r>
              <a:rPr lang="en-US" noProof="0"/>
              <a:t>Insert page title (sentence case)</a:t>
            </a:r>
            <a:endParaRPr lang="en-US"/>
          </a:p>
        </p:txBody>
      </p:sp>
      <p:sp>
        <p:nvSpPr>
          <p:cNvPr id="5" name="Picture Placeholder 4">
            <a:extLst>
              <a:ext uri="{FF2B5EF4-FFF2-40B4-BE49-F238E27FC236}">
                <a16:creationId xmlns:a16="http://schemas.microsoft.com/office/drawing/2014/main" id="{23897EB4-A244-A144-9F5E-DD343140F58E}"/>
              </a:ext>
            </a:extLst>
          </p:cNvPr>
          <p:cNvSpPr>
            <a:spLocks noGrp="1"/>
          </p:cNvSpPr>
          <p:nvPr>
            <p:ph type="pic" sz="quarter" idx="10"/>
          </p:nvPr>
        </p:nvSpPr>
        <p:spPr>
          <a:xfrm>
            <a:off x="0" y="5060950"/>
            <a:ext cx="3506113" cy="1797050"/>
          </a:xfrm>
        </p:spPr>
        <p:txBody>
          <a:bodyPr anchor="ctr" anchorCtr="0">
            <a:normAutofit/>
          </a:bodyPr>
          <a:lstStyle>
            <a:lvl1pPr algn="ctr">
              <a:defRPr sz="1600" b="1"/>
            </a:lvl1pPr>
          </a:lstStyle>
          <a:p>
            <a:endParaRPr lang="en-US"/>
          </a:p>
        </p:txBody>
      </p:sp>
      <p:cxnSp>
        <p:nvCxnSpPr>
          <p:cNvPr id="10" name="Straight Connector 9">
            <a:extLst>
              <a:ext uri="{FF2B5EF4-FFF2-40B4-BE49-F238E27FC236}">
                <a16:creationId xmlns:a16="http://schemas.microsoft.com/office/drawing/2014/main" id="{871AE8C6-8BFC-964F-965F-550B1B826376}"/>
              </a:ext>
            </a:extLst>
          </p:cNvPr>
          <p:cNvCxnSpPr/>
          <p:nvPr userDrawn="1"/>
        </p:nvCxnSpPr>
        <p:spPr>
          <a:xfrm>
            <a:off x="3499761" y="1276350"/>
            <a:ext cx="0" cy="5581650"/>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5424477A-689B-0248-8B57-671369556CBD}"/>
              </a:ext>
            </a:extLst>
          </p:cNvPr>
          <p:cNvSpPr>
            <a:spLocks noGrp="1"/>
          </p:cNvSpPr>
          <p:nvPr>
            <p:ph type="pic" sz="quarter" idx="11" hasCustomPrompt="1"/>
          </p:nvPr>
        </p:nvSpPr>
        <p:spPr>
          <a:xfrm>
            <a:off x="1124243" y="1390650"/>
            <a:ext cx="1251276" cy="463550"/>
          </a:xfrm>
        </p:spPr>
        <p:txBody>
          <a:bodyPr anchor="ctr" anchorCtr="0">
            <a:normAutofit/>
          </a:bodyPr>
          <a:lstStyle>
            <a:lvl1pPr algn="ctr">
              <a:defRPr sz="1400"/>
            </a:lvl1pPr>
          </a:lstStyle>
          <a:p>
            <a:r>
              <a:rPr lang="en-US"/>
              <a:t>Logo</a:t>
            </a:r>
          </a:p>
        </p:txBody>
      </p:sp>
    </p:spTree>
    <p:extLst>
      <p:ext uri="{BB962C8B-B14F-4D97-AF65-F5344CB8AC3E}">
        <p14:creationId xmlns:p14="http://schemas.microsoft.com/office/powerpoint/2010/main" val="42146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430054336" name="LogoBlue-Dynamic" descr="{&quot;templafy&quot;:{&quot;id&quot;:&quot;b950a6ee-7a99-4a5e-ba91-12855da7aa7f&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8e3c634e-2e9f-4bbb-b2eb-25c3212b8764&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Only</a:t>
            </a:r>
          </a:p>
        </p:txBody>
      </p:sp>
    </p:spTree>
    <p:extLst>
      <p:ext uri="{BB962C8B-B14F-4D97-AF65-F5344CB8AC3E}">
        <p14:creationId xmlns:p14="http://schemas.microsoft.com/office/powerpoint/2010/main" val="39008843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324337596" name="SAP Logo Placeholder" descr="{&quot;templafy&quot;:{&quot;id&quot;:&quot;768b63b2-5993-47f7-bec1-89bc900b3597&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Title Goes Here</a:t>
            </a:r>
            <a:br>
              <a:rPr lang="en-US"/>
            </a:br>
            <a:r>
              <a:rPr lang="en-US"/>
              <a:t>and Here and Here</a:t>
            </a:r>
          </a:p>
        </p:txBody>
      </p:sp>
      <p:pic>
        <p:nvPicPr>
          <p:cNvPr id="1567943375" name="Acquired Company Logo Placeholder" descr="{&quot;templafy&quot;:{&quot;id&quot;:&quot;3563231b-72ea-4350-8041-8bf7ff93b3f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GB"/>
              <a:t>Click icon to add picture</a:t>
            </a:r>
          </a:p>
        </p:txBody>
      </p:sp>
      <p:sp>
        <p:nvSpPr>
          <p:cNvPr id="9" name="TextBox 8" descr="{&quot;templafy&quot;:{&quot;id&quot;:&quot;29d61593-a8c4-4e68-a985-8dda8464f7da&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728874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967447224" name="SAP Logo Placeholder" descr="{&quot;templafy&quot;:{&quot;id&quot;:&quot;797a9ee9-e52a-4f7e-b5dc-4df3d64e96c5&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905991924" name="Acquired Company Logo Placeholder" descr="{&quot;templafy&quot;:{&quot;id&quot;:&quot;4de91872-9784-4d5d-83ff-783aa7e661b6&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90466c75-fabd-4a86-858b-ac41bae0012e&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80562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68103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1142964" name="SAP Logo Placeholer" descr="{&quot;templafy&quot;:{&quot;id&quot;:&quot;50f6498c-5f61-4b4d-b941-c6e7b6d6e7fe&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GB"/>
              <a:t>Click icon to add picture</a:t>
            </a:r>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0580192" name="Acquired Company Logo Placeholder" descr="{&quot;templafy&quot;:{&quot;id&quot;:&quot;78d077be-a6e1-4a67-990d-c2423061f955&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13" name="TextBox 12" descr="{&quot;templafy&quot;:{&quot;id&quot;:&quot;5946ae3d-a483-4ada-881d-15ba7fd8b307&quot;}}">
            <a:extLst>
              <a:ext uri="{FF2B5EF4-FFF2-40B4-BE49-F238E27FC236}">
                <a16:creationId xmlns:a16="http://schemas.microsoft.com/office/drawing/2014/main" id="{7B706199-4913-4B55-9B5D-8E70090DB84E}"/>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07624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43134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259568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855599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914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9420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5842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1504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849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7135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0400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5993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71661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460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19144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9267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9766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27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E32704-F1AC-3D46-A8B2-375E916A1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4171950"/>
            <a:ext cx="12195172" cy="2686050"/>
          </a:xfrm>
          <a:prstGeom prst="rect">
            <a:avLst/>
          </a:prstGeom>
        </p:spPr>
      </p:pic>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8" b="1" kern="0">
                <a:ea typeface="Arial Unicode MS" pitchFamily="34" charset="-128"/>
                <a:cs typeface="Arial Unicode MS" pitchFamily="34" charset="-128"/>
              </a:rPr>
              <a:t>Thank you.</a:t>
            </a:r>
          </a:p>
        </p:txBody>
      </p:sp>
      <p:pic>
        <p:nvPicPr>
          <p:cNvPr id="1244119638" name="SAP Logo Placeholder" descr="{&quot;templafy&quot;:{&quot;id&quot;:&quot;251d32a8-57d9-4a55-be8f-c88420ae347f&quo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2375" y="4982955"/>
            <a:ext cx="2208436" cy="532020"/>
          </a:xfrm>
          <a:prstGeom prst="rect">
            <a:avLst/>
          </a:prstGeom>
        </p:spPr>
      </p:pic>
      <p:pic>
        <p:nvPicPr>
          <p:cNvPr id="2003203665" name="Acquired Company Logo Placeholder" descr="{&quot;templafy&quot;:{&quot;id&quot;:&quot;2b5a6dcc-5cce-47cf-85ee-6ee427acf7b9&quot;}}" hidden="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2394574" y="6512119"/>
            <a:ext cx="7406028" cy="196656"/>
          </a:xfrm>
          <a:prstGeom prst="rect">
            <a:avLst/>
          </a:prstGeom>
          <a:solidFill>
            <a:schemeClr val="lt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4086976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C70C-7A6F-BDED-70BE-C18DDEDBAFB8}"/>
              </a:ext>
            </a:extLst>
          </p:cNvPr>
          <p:cNvSpPr txBox="1"/>
          <p:nvPr userDrawn="1"/>
        </p:nvSpPr>
        <p:spPr>
          <a:xfrm>
            <a:off x="1236134" y="2726268"/>
            <a:ext cx="900853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199" kern="0">
                <a:solidFill>
                  <a:schemeClr val="tx1"/>
                </a:solidFill>
                <a:ea typeface="Arial Unicode MS" pitchFamily="34" charset="-128"/>
                <a:cs typeface="Arial Unicode MS" pitchFamily="34" charset="-128"/>
              </a:rPr>
              <a:t>Please do not use the following two layouts.</a:t>
            </a:r>
          </a:p>
        </p:txBody>
      </p:sp>
    </p:spTree>
    <p:extLst>
      <p:ext uri="{BB962C8B-B14F-4D97-AF65-F5344CB8AC3E}">
        <p14:creationId xmlns:p14="http://schemas.microsoft.com/office/powerpoint/2010/main" val="19167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DFC-FD1B-4A52-9C53-4B7EF4A1FB05}"/>
              </a:ext>
            </a:extLst>
          </p:cNvPr>
          <p:cNvSpPr>
            <a:spLocks noGrp="1"/>
          </p:cNvSpPr>
          <p:nvPr>
            <p:ph type="title" idx="10" hasCustomPrompt="1"/>
          </p:nvPr>
        </p:nvSpPr>
        <p:spPr/>
        <p:txBody>
          <a:bodyPr/>
          <a:lstStyle>
            <a:lvl1pPr>
              <a:defRPr>
                <a:solidFill>
                  <a:schemeClr val="tx1"/>
                </a:solidFill>
              </a:defRPr>
            </a:lvl1pPr>
          </a:lstStyle>
          <a:p>
            <a:r>
              <a:rPr lang="en-US"/>
              <a:t>Agenda</a:t>
            </a:r>
            <a:endParaRPr lang="en-GB"/>
          </a:p>
        </p:txBody>
      </p:sp>
      <p:grpSp>
        <p:nvGrpSpPr>
          <p:cNvPr id="133" name="SP Agenda Section" hidden="1">
            <a:extLst>
              <a:ext uri="{FF2B5EF4-FFF2-40B4-BE49-F238E27FC236}">
                <a16:creationId xmlns:a16="http://schemas.microsoft.com/office/drawing/2014/main" id="{D24AF73D-E8B5-41A4-916A-96E2C1B135E6}"/>
              </a:ext>
            </a:extLst>
          </p:cNvPr>
          <p:cNvGrpSpPr/>
          <p:nvPr userDrawn="1"/>
        </p:nvGrpSpPr>
        <p:grpSpPr>
          <a:xfrm>
            <a:off x="504003" y="1584331"/>
            <a:ext cx="11186471" cy="369332"/>
            <a:chOff x="2366859" y="2085631"/>
            <a:chExt cx="8088105" cy="369332"/>
          </a:xfrm>
        </p:grpSpPr>
        <p:sp>
          <p:nvSpPr>
            <p:cNvPr id="134" name="Section Title">
              <a:extLst>
                <a:ext uri="{FF2B5EF4-FFF2-40B4-BE49-F238E27FC236}">
                  <a16:creationId xmlns:a16="http://schemas.microsoft.com/office/drawing/2014/main" id="{0BF24B39-EEF6-4241-B6B6-3EC44EC0FE5E}"/>
                </a:ext>
              </a:extLst>
            </p:cNvPr>
            <p:cNvSpPr txBox="1">
              <a:spLocks/>
            </p:cNvSpPr>
            <p:nvPr userDrawn="1"/>
          </p:nvSpPr>
          <p:spPr>
            <a:xfrm>
              <a:off x="2696674" y="2085631"/>
              <a:ext cx="3843347" cy="369332"/>
            </a:xfrm>
            <a:prstGeom prst="rect">
              <a:avLst/>
            </a:prstGeom>
            <a:noFill/>
            <a:ln>
              <a:noFill/>
            </a:ln>
          </p:spPr>
          <p:txBody>
            <a:bodyPr wrap="square" rtlCol="0" anchor="ctr">
              <a:noAutofit/>
            </a:body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0" i="0" u="none" strike="noStrike" kern="0" cap="none" spc="0" normalizeH="0" baseline="0" noProof="0">
                  <a:ln>
                    <a:noFill/>
                  </a:ln>
                  <a:solidFill>
                    <a:schemeClr val="tx1"/>
                  </a:solidFill>
                  <a:effectLst/>
                  <a:uLnTx/>
                  <a:uFillTx/>
                </a:rPr>
                <a:t>&lt;TEXT&gt;</a:t>
              </a:r>
            </a:p>
          </p:txBody>
        </p:sp>
        <p:sp>
          <p:nvSpPr>
            <p:cNvPr id="135" name="Section Number">
              <a:extLst>
                <a:ext uri="{FF2B5EF4-FFF2-40B4-BE49-F238E27FC236}">
                  <a16:creationId xmlns:a16="http://schemas.microsoft.com/office/drawing/2014/main" id="{040A19FE-7B7C-40EF-8EC0-DCED57C69F3A}"/>
                </a:ext>
              </a:extLst>
            </p:cNvPr>
            <p:cNvSpPr txBox="1">
              <a:spLocks/>
            </p:cNvSpPr>
            <p:nvPr userDrawn="1"/>
          </p:nvSpPr>
          <p:spPr>
            <a:xfrm>
              <a:off x="2366859" y="2085631"/>
              <a:ext cx="494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0" i="0" u="none" strike="noStrike" kern="0" cap="none" spc="0" normalizeH="0" baseline="0" noProof="0">
                  <a:ln>
                    <a:noFill/>
                  </a:ln>
                  <a:solidFill>
                    <a:schemeClr val="tx1"/>
                  </a:solidFill>
                  <a:effectLst/>
                  <a:uLnTx/>
                  <a:uFillTx/>
                </a:rPr>
                <a:t>&lt;N&gt;</a:t>
              </a:r>
            </a:p>
          </p:txBody>
        </p:sp>
        <p:sp>
          <p:nvSpPr>
            <p:cNvPr id="136" name="Slide Number">
              <a:extLst>
                <a:ext uri="{FF2B5EF4-FFF2-40B4-BE49-F238E27FC236}">
                  <a16:creationId xmlns:a16="http://schemas.microsoft.com/office/drawing/2014/main" id="{662DEFE0-0D6C-4780-A665-B3E6DE6A0B8E}"/>
                </a:ext>
              </a:extLst>
            </p:cNvPr>
            <p:cNvSpPr txBox="1">
              <a:spLocks/>
            </p:cNvSpPr>
            <p:nvPr userDrawn="1"/>
          </p:nvSpPr>
          <p:spPr>
            <a:xfrm>
              <a:off x="9826865" y="2085631"/>
              <a:ext cx="628099" cy="369332"/>
            </a:xfrm>
            <a:prstGeom prst="rect">
              <a:avLst/>
            </a:prstGeom>
            <a:noFill/>
            <a:ln>
              <a:noFill/>
            </a:ln>
          </p:spPr>
          <p:txBody>
            <a:bodyPr wrap="none" rIns="0" rtlCol="0" anchor="ctr">
              <a:no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&lt;P&gt;</a:t>
              </a:r>
            </a:p>
          </p:txBody>
        </p:sp>
        <p:sp>
          <p:nvSpPr>
            <p:cNvPr id="137" name="Timeslot">
              <a:extLst>
                <a:ext uri="{FF2B5EF4-FFF2-40B4-BE49-F238E27FC236}">
                  <a16:creationId xmlns:a16="http://schemas.microsoft.com/office/drawing/2014/main" id="{66FF53D6-21D5-4E95-A55A-EED585F39382}"/>
                </a:ext>
              </a:extLst>
            </p:cNvPr>
            <p:cNvSpPr txBox="1">
              <a:spLocks/>
            </p:cNvSpPr>
            <p:nvPr userDrawn="1"/>
          </p:nvSpPr>
          <p:spPr>
            <a:xfrm>
              <a:off x="7669985" y="2085631"/>
              <a:ext cx="1257061"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&lt;TIMESLOT&gt;</a:t>
              </a:r>
            </a:p>
          </p:txBody>
        </p:sp>
        <p:sp>
          <p:nvSpPr>
            <p:cNvPr id="138" name="Responsible">
              <a:extLst>
                <a:ext uri="{FF2B5EF4-FFF2-40B4-BE49-F238E27FC236}">
                  <a16:creationId xmlns:a16="http://schemas.microsoft.com/office/drawing/2014/main" id="{AB53247A-2D7A-4D53-98AC-E6FA2F8354AA}"/>
                </a:ext>
              </a:extLst>
            </p:cNvPr>
            <p:cNvSpPr txBox="1">
              <a:spLocks/>
            </p:cNvSpPr>
            <p:nvPr userDrawn="1"/>
          </p:nvSpPr>
          <p:spPr>
            <a:xfrm>
              <a:off x="5644210" y="2085631"/>
              <a:ext cx="1388067"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&lt;RESPONSIBLE&gt;</a:t>
              </a:r>
            </a:p>
          </p:txBody>
        </p:sp>
        <p:sp>
          <p:nvSpPr>
            <p:cNvPr id="139" name="Duration">
              <a:extLst>
                <a:ext uri="{FF2B5EF4-FFF2-40B4-BE49-F238E27FC236}">
                  <a16:creationId xmlns:a16="http://schemas.microsoft.com/office/drawing/2014/main" id="{956ED9F3-0366-43CE-A9F6-23B9FC629939}"/>
                </a:ext>
              </a:extLst>
            </p:cNvPr>
            <p:cNvSpPr txBox="1">
              <a:spLocks/>
            </p:cNvSpPr>
            <p:nvPr userDrawn="1"/>
          </p:nvSpPr>
          <p:spPr>
            <a:xfrm>
              <a:off x="9092206" y="2085631"/>
              <a:ext cx="684723"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&lt;DURATION&gt;</a:t>
              </a:r>
            </a:p>
          </p:txBody>
        </p:sp>
      </p:grpSp>
      <p:grpSp>
        <p:nvGrpSpPr>
          <p:cNvPr id="140" name="SP Agenda Section Highlight" hidden="1">
            <a:extLst>
              <a:ext uri="{FF2B5EF4-FFF2-40B4-BE49-F238E27FC236}">
                <a16:creationId xmlns:a16="http://schemas.microsoft.com/office/drawing/2014/main" id="{BBFAE3E1-F830-408A-B630-A05BF035571C}"/>
              </a:ext>
            </a:extLst>
          </p:cNvPr>
          <p:cNvGrpSpPr>
            <a:grpSpLocks/>
          </p:cNvGrpSpPr>
          <p:nvPr userDrawn="1"/>
        </p:nvGrpSpPr>
        <p:grpSpPr>
          <a:xfrm>
            <a:off x="504000" y="2929010"/>
            <a:ext cx="11186014" cy="369332"/>
            <a:chOff x="1775640" y="2616963"/>
            <a:chExt cx="8758486" cy="369332"/>
          </a:xfrm>
          <a:noFill/>
        </p:grpSpPr>
        <p:sp>
          <p:nvSpPr>
            <p:cNvPr id="141" name="Section Title">
              <a:extLst>
                <a:ext uri="{FF2B5EF4-FFF2-40B4-BE49-F238E27FC236}">
                  <a16:creationId xmlns:a16="http://schemas.microsoft.com/office/drawing/2014/main" id="{6BD8BA78-37EF-4785-85C9-79CEA0B0EEF6}"/>
                </a:ext>
              </a:extLst>
            </p:cNvPr>
            <p:cNvSpPr txBox="1">
              <a:spLocks/>
            </p:cNvSpPr>
            <p:nvPr userDrawn="1"/>
          </p:nvSpPr>
          <p:spPr>
            <a:xfrm>
              <a:off x="2132808" y="2616963"/>
              <a:ext cx="3870213" cy="369332"/>
            </a:xfrm>
            <a:prstGeom prst="rect">
              <a:avLst/>
            </a:prstGeom>
            <a:grpFill/>
            <a:ln>
              <a:noFill/>
            </a:ln>
          </p:spPr>
          <p:txBody>
            <a:bodyPr wrap="square" rtlCol="0" anchor="ctr">
              <a:noAutofit/>
            </a:body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1" i="0" u="none" strike="noStrike" kern="0" cap="none" spc="0" normalizeH="0" baseline="0" noProof="0">
                  <a:ln>
                    <a:noFill/>
                  </a:ln>
                  <a:solidFill>
                    <a:schemeClr val="tx1"/>
                  </a:solidFill>
                  <a:effectLst/>
                  <a:uLnTx/>
                  <a:uFillTx/>
                </a:rPr>
                <a:t>&lt;TEXT&gt;</a:t>
              </a:r>
            </a:p>
          </p:txBody>
        </p:sp>
        <p:sp>
          <p:nvSpPr>
            <p:cNvPr id="142" name="Section Number">
              <a:extLst>
                <a:ext uri="{FF2B5EF4-FFF2-40B4-BE49-F238E27FC236}">
                  <a16:creationId xmlns:a16="http://schemas.microsoft.com/office/drawing/2014/main" id="{52D83AEC-6908-4E4F-8123-6C73208C3E2D}"/>
                </a:ext>
              </a:extLst>
            </p:cNvPr>
            <p:cNvSpPr txBox="1">
              <a:spLocks/>
            </p:cNvSpPr>
            <p:nvPr userDrawn="1"/>
          </p:nvSpPr>
          <p:spPr>
            <a:xfrm>
              <a:off x="1775640" y="2616963"/>
              <a:ext cx="535676"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1" i="0" u="none" strike="noStrike" kern="0" cap="none" spc="0" normalizeH="0" baseline="0" noProof="0">
                  <a:ln>
                    <a:noFill/>
                  </a:ln>
                  <a:solidFill>
                    <a:schemeClr val="tx1"/>
                  </a:solidFill>
                  <a:effectLst/>
                  <a:uLnTx/>
                  <a:uFillTx/>
                </a:rPr>
                <a:t>&lt;N&gt;</a:t>
              </a:r>
            </a:p>
          </p:txBody>
        </p:sp>
        <p:sp>
          <p:nvSpPr>
            <p:cNvPr id="143" name="Slide Number">
              <a:extLst>
                <a:ext uri="{FF2B5EF4-FFF2-40B4-BE49-F238E27FC236}">
                  <a16:creationId xmlns:a16="http://schemas.microsoft.com/office/drawing/2014/main" id="{58D11A85-FB0A-4686-B76C-A05782BEA1B1}"/>
                </a:ext>
              </a:extLst>
            </p:cNvPr>
            <p:cNvSpPr txBox="1">
              <a:spLocks/>
            </p:cNvSpPr>
            <p:nvPr userDrawn="1"/>
          </p:nvSpPr>
          <p:spPr>
            <a:xfrm>
              <a:off x="9907842" y="2616963"/>
              <a:ext cx="62628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&lt;P&gt;</a:t>
              </a:r>
            </a:p>
          </p:txBody>
        </p:sp>
        <p:sp>
          <p:nvSpPr>
            <p:cNvPr id="144" name="Timeslot">
              <a:extLst>
                <a:ext uri="{FF2B5EF4-FFF2-40B4-BE49-F238E27FC236}">
                  <a16:creationId xmlns:a16="http://schemas.microsoft.com/office/drawing/2014/main" id="{59FB4FBA-44FD-4408-BEA0-804A70C22CBB}"/>
                </a:ext>
              </a:extLst>
            </p:cNvPr>
            <p:cNvSpPr txBox="1">
              <a:spLocks/>
            </p:cNvSpPr>
            <p:nvPr userDrawn="1"/>
          </p:nvSpPr>
          <p:spPr>
            <a:xfrm>
              <a:off x="7518551" y="2616963"/>
              <a:ext cx="1257061"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&lt;TIMESLOT&gt;</a:t>
              </a:r>
            </a:p>
          </p:txBody>
        </p:sp>
        <p:sp>
          <p:nvSpPr>
            <p:cNvPr id="145" name="Responsible">
              <a:extLst>
                <a:ext uri="{FF2B5EF4-FFF2-40B4-BE49-F238E27FC236}">
                  <a16:creationId xmlns:a16="http://schemas.microsoft.com/office/drawing/2014/main" id="{79ED44DD-3766-4ACD-B532-507195351D37}"/>
                </a:ext>
              </a:extLst>
            </p:cNvPr>
            <p:cNvSpPr txBox="1">
              <a:spLocks/>
            </p:cNvSpPr>
            <p:nvPr userDrawn="1"/>
          </p:nvSpPr>
          <p:spPr>
            <a:xfrm>
              <a:off x="5324780" y="2616963"/>
              <a:ext cx="1388067"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&lt;RESPONSIBLE&gt;</a:t>
              </a:r>
            </a:p>
          </p:txBody>
        </p:sp>
        <p:sp>
          <p:nvSpPr>
            <p:cNvPr id="146" name="Duration">
              <a:extLst>
                <a:ext uri="{FF2B5EF4-FFF2-40B4-BE49-F238E27FC236}">
                  <a16:creationId xmlns:a16="http://schemas.microsoft.com/office/drawing/2014/main" id="{32326447-585D-47BB-AF3C-67C7B5C0FFB8}"/>
                </a:ext>
              </a:extLst>
            </p:cNvPr>
            <p:cNvSpPr txBox="1">
              <a:spLocks/>
            </p:cNvSpPr>
            <p:nvPr userDrawn="1"/>
          </p:nvSpPr>
          <p:spPr>
            <a:xfrm>
              <a:off x="9084813" y="2616963"/>
              <a:ext cx="684723"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&lt;DURATION&gt;</a:t>
              </a:r>
            </a:p>
          </p:txBody>
        </p:sp>
      </p:grpSp>
      <p:grpSp>
        <p:nvGrpSpPr>
          <p:cNvPr id="147" name="SP Agenda Subsection" hidden="1">
            <a:extLst>
              <a:ext uri="{FF2B5EF4-FFF2-40B4-BE49-F238E27FC236}">
                <a16:creationId xmlns:a16="http://schemas.microsoft.com/office/drawing/2014/main" id="{7610988B-8E4B-4C15-86A7-ABD774A76011}"/>
              </a:ext>
            </a:extLst>
          </p:cNvPr>
          <p:cNvGrpSpPr>
            <a:grpSpLocks/>
          </p:cNvGrpSpPr>
          <p:nvPr userDrawn="1"/>
        </p:nvGrpSpPr>
        <p:grpSpPr>
          <a:xfrm>
            <a:off x="777537" y="2176577"/>
            <a:ext cx="10912943" cy="369332"/>
            <a:chOff x="3000374" y="3160276"/>
            <a:chExt cx="7454561" cy="369332"/>
          </a:xfrm>
        </p:grpSpPr>
        <p:sp>
          <p:nvSpPr>
            <p:cNvPr id="148" name="Section Title">
              <a:extLst>
                <a:ext uri="{FF2B5EF4-FFF2-40B4-BE49-F238E27FC236}">
                  <a16:creationId xmlns:a16="http://schemas.microsoft.com/office/drawing/2014/main" id="{EDE74CB2-C035-4057-897C-B07FD75025F4}"/>
                </a:ext>
              </a:extLst>
            </p:cNvPr>
            <p:cNvSpPr txBox="1">
              <a:spLocks/>
            </p:cNvSpPr>
            <p:nvPr userDrawn="1"/>
          </p:nvSpPr>
          <p:spPr>
            <a:xfrm>
              <a:off x="3430263" y="3160276"/>
              <a:ext cx="2697248" cy="369332"/>
            </a:xfrm>
            <a:prstGeom prst="rect">
              <a:avLst/>
            </a:prstGeom>
            <a:noFill/>
            <a:ln>
              <a:noFill/>
            </a:ln>
          </p:spPr>
          <p:txBody>
            <a:bodyPr wrap="square" rtlCol="0" anchor="ctr">
              <a:noAutofit/>
            </a:bodyPr>
            <a:lstStyle/>
            <a:p>
              <a:pPr marL="0" marR="0" lvl="0" indent="0" defTabSz="9331467" eaLnBrk="1" fontAlgn="auto" latinLnBrk="0" hangingPunct="1">
                <a:lnSpc>
                  <a:spcPct val="100000"/>
                </a:lnSpc>
                <a:spcBef>
                  <a:spcPts val="600"/>
                </a:spcBef>
                <a:spcAft>
                  <a:spcPts val="0"/>
                </a:spcAft>
                <a:buClr>
                  <a:srgbClr val="F0AB00"/>
                </a:buClr>
                <a:buSzTx/>
                <a:buFont typeface="Wingdings" panose="05000000000000000000" pitchFamily="2" charset="2"/>
                <a:buNone/>
                <a:tabLst>
                  <a:tab pos="9509208" algn="l"/>
                </a:tabLst>
                <a:defRPr/>
              </a:pPr>
              <a:r>
                <a:rPr kumimoji="0" lang="en-US" sz="1799" b="0" i="0" u="none" strike="noStrike" kern="0" cap="none" spc="0" normalizeH="0" baseline="0" noProof="0">
                  <a:ln>
                    <a:noFill/>
                  </a:ln>
                  <a:solidFill>
                    <a:schemeClr val="tx1"/>
                  </a:solidFill>
                  <a:effectLst/>
                  <a:uLnTx/>
                  <a:uFillTx/>
                </a:rPr>
                <a:t>&lt;TEXT&gt;</a:t>
              </a:r>
            </a:p>
          </p:txBody>
        </p:sp>
        <p:sp>
          <p:nvSpPr>
            <p:cNvPr id="149" name="Section Number">
              <a:extLst>
                <a:ext uri="{FF2B5EF4-FFF2-40B4-BE49-F238E27FC236}">
                  <a16:creationId xmlns:a16="http://schemas.microsoft.com/office/drawing/2014/main" id="{4C5546DA-7D62-4B0D-BC2D-1310D21C275A}"/>
                </a:ext>
              </a:extLst>
            </p:cNvPr>
            <p:cNvSpPr txBox="1">
              <a:spLocks/>
            </p:cNvSpPr>
            <p:nvPr userDrawn="1"/>
          </p:nvSpPr>
          <p:spPr>
            <a:xfrm>
              <a:off x="3000374" y="3160276"/>
              <a:ext cx="585873" cy="369332"/>
            </a:xfrm>
            <a:prstGeom prst="rect">
              <a:avLst/>
            </a:prstGeom>
            <a:noFill/>
            <a:ln>
              <a:noFill/>
            </a:ln>
          </p:spPr>
          <p:txBody>
            <a:bodyPr wrap="square" rtlCol="0" anchor="ctr">
              <a:noAutofit/>
            </a:bodyPr>
            <a:lstStyle>
              <a:defPPr>
                <a:defRPr lang="de-DE"/>
              </a:defPPr>
              <a:lvl1pPr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799" b="0" i="0" u="none" strike="noStrike" kern="0" cap="none" spc="0" normalizeH="0" baseline="0" noProof="0">
                  <a:ln>
                    <a:noFill/>
                  </a:ln>
                  <a:solidFill>
                    <a:schemeClr val="tx1"/>
                  </a:solidFill>
                  <a:effectLst/>
                  <a:uLnTx/>
                  <a:uFillTx/>
                </a:rPr>
                <a:t>&lt;N&gt;</a:t>
              </a:r>
            </a:p>
          </p:txBody>
        </p:sp>
        <p:sp>
          <p:nvSpPr>
            <p:cNvPr id="150" name="Slide Number">
              <a:extLst>
                <a:ext uri="{FF2B5EF4-FFF2-40B4-BE49-F238E27FC236}">
                  <a16:creationId xmlns:a16="http://schemas.microsoft.com/office/drawing/2014/main" id="{BC5257E2-FB0A-4F51-ADF7-F8758F67AAA6}"/>
                </a:ext>
              </a:extLst>
            </p:cNvPr>
            <p:cNvSpPr txBox="1">
              <a:spLocks/>
            </p:cNvSpPr>
            <p:nvPr userDrawn="1"/>
          </p:nvSpPr>
          <p:spPr>
            <a:xfrm>
              <a:off x="9795541" y="3160276"/>
              <a:ext cx="65939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&lt;P&gt;</a:t>
              </a:r>
            </a:p>
          </p:txBody>
        </p:sp>
        <p:sp>
          <p:nvSpPr>
            <p:cNvPr id="151" name="Timeslot">
              <a:extLst>
                <a:ext uri="{FF2B5EF4-FFF2-40B4-BE49-F238E27FC236}">
                  <a16:creationId xmlns:a16="http://schemas.microsoft.com/office/drawing/2014/main" id="{1190D4B9-81A5-431F-8726-E3332A9CDCCE}"/>
                </a:ext>
              </a:extLst>
            </p:cNvPr>
            <p:cNvSpPr txBox="1">
              <a:spLocks/>
            </p:cNvSpPr>
            <p:nvPr userDrawn="1"/>
          </p:nvSpPr>
          <p:spPr>
            <a:xfrm>
              <a:off x="7823764" y="3160276"/>
              <a:ext cx="1257061"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&lt;TIMESLOT&gt;</a:t>
              </a:r>
            </a:p>
          </p:txBody>
        </p:sp>
        <p:sp>
          <p:nvSpPr>
            <p:cNvPr id="152" name="Responsible">
              <a:extLst>
                <a:ext uri="{FF2B5EF4-FFF2-40B4-BE49-F238E27FC236}">
                  <a16:creationId xmlns:a16="http://schemas.microsoft.com/office/drawing/2014/main" id="{D39BF8F5-C7BC-427F-A3B2-C7914C70F18D}"/>
                </a:ext>
              </a:extLst>
            </p:cNvPr>
            <p:cNvSpPr txBox="1">
              <a:spLocks/>
            </p:cNvSpPr>
            <p:nvPr userDrawn="1"/>
          </p:nvSpPr>
          <p:spPr>
            <a:xfrm>
              <a:off x="5909870" y="3160276"/>
              <a:ext cx="1388067"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&lt;RESPONSIBLE&gt;</a:t>
              </a:r>
            </a:p>
          </p:txBody>
        </p:sp>
        <p:sp>
          <p:nvSpPr>
            <p:cNvPr id="153" name="Duration">
              <a:extLst>
                <a:ext uri="{FF2B5EF4-FFF2-40B4-BE49-F238E27FC236}">
                  <a16:creationId xmlns:a16="http://schemas.microsoft.com/office/drawing/2014/main" id="{3455E276-6A37-4386-81FD-25084F573A54}"/>
                </a:ext>
              </a:extLst>
            </p:cNvPr>
            <p:cNvSpPr txBox="1">
              <a:spLocks/>
            </p:cNvSpPr>
            <p:nvPr userDrawn="1"/>
          </p:nvSpPr>
          <p:spPr>
            <a:xfrm>
              <a:off x="9167437" y="3160276"/>
              <a:ext cx="684723"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&lt;DURATION&gt;</a:t>
              </a:r>
            </a:p>
          </p:txBody>
        </p:sp>
      </p:grpSp>
      <p:grpSp>
        <p:nvGrpSpPr>
          <p:cNvPr id="154" name="SP Agenda Subsection Highlight" hidden="1">
            <a:extLst>
              <a:ext uri="{FF2B5EF4-FFF2-40B4-BE49-F238E27FC236}">
                <a16:creationId xmlns:a16="http://schemas.microsoft.com/office/drawing/2014/main" id="{E8720CBB-3761-4F31-9358-1A420D0C4BCA}"/>
              </a:ext>
            </a:extLst>
          </p:cNvPr>
          <p:cNvGrpSpPr>
            <a:grpSpLocks/>
          </p:cNvGrpSpPr>
          <p:nvPr userDrawn="1"/>
        </p:nvGrpSpPr>
        <p:grpSpPr>
          <a:xfrm>
            <a:off x="777538" y="3522769"/>
            <a:ext cx="10912473" cy="369332"/>
            <a:chOff x="2442255" y="3694411"/>
            <a:chExt cx="8087641" cy="369332"/>
          </a:xfrm>
          <a:noFill/>
        </p:grpSpPr>
        <p:sp>
          <p:nvSpPr>
            <p:cNvPr id="155" name="Section Title">
              <a:extLst>
                <a:ext uri="{FF2B5EF4-FFF2-40B4-BE49-F238E27FC236}">
                  <a16:creationId xmlns:a16="http://schemas.microsoft.com/office/drawing/2014/main" id="{B7133A2E-0911-44C1-9796-0240B1F85A51}"/>
                </a:ext>
              </a:extLst>
            </p:cNvPr>
            <p:cNvSpPr txBox="1">
              <a:spLocks/>
            </p:cNvSpPr>
            <p:nvPr userDrawn="1"/>
          </p:nvSpPr>
          <p:spPr>
            <a:xfrm>
              <a:off x="2885303" y="3694411"/>
              <a:ext cx="2926438" cy="369332"/>
            </a:xfrm>
            <a:prstGeom prst="rect">
              <a:avLst/>
            </a:prstGeom>
            <a:grpFill/>
            <a:ln>
              <a:noFill/>
            </a:ln>
          </p:spPr>
          <p:txBody>
            <a:bodyPr wrap="square" rtlCol="0" anchor="ctr">
              <a:noAutofit/>
            </a:body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799" b="1" i="0" u="none" strike="noStrike" kern="0" cap="none" spc="0" normalizeH="0" baseline="0" noProof="0">
                  <a:ln>
                    <a:noFill/>
                  </a:ln>
                  <a:solidFill>
                    <a:schemeClr val="tx1"/>
                  </a:solidFill>
                  <a:effectLst/>
                  <a:uLnTx/>
                  <a:uFillTx/>
                </a:rPr>
                <a:t>&lt;TEXT&gt;</a:t>
              </a:r>
            </a:p>
          </p:txBody>
        </p:sp>
        <p:sp>
          <p:nvSpPr>
            <p:cNvPr id="156" name="Section Number">
              <a:extLst>
                <a:ext uri="{FF2B5EF4-FFF2-40B4-BE49-F238E27FC236}">
                  <a16:creationId xmlns:a16="http://schemas.microsoft.com/office/drawing/2014/main" id="{E801F1E6-768C-44BA-AA02-ED6C94073BEA}"/>
                </a:ext>
              </a:extLst>
            </p:cNvPr>
            <p:cNvSpPr txBox="1">
              <a:spLocks/>
            </p:cNvSpPr>
            <p:nvPr userDrawn="1"/>
          </p:nvSpPr>
          <p:spPr>
            <a:xfrm>
              <a:off x="2442255" y="3694411"/>
              <a:ext cx="635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799" b="1" i="0" u="none" strike="noStrike" kern="0" cap="none" spc="0" normalizeH="0" baseline="0" noProof="0">
                  <a:ln>
                    <a:noFill/>
                  </a:ln>
                  <a:solidFill>
                    <a:schemeClr val="tx1"/>
                  </a:solidFill>
                  <a:effectLst/>
                  <a:uLnTx/>
                  <a:uFillTx/>
                </a:rPr>
                <a:t>&lt;N&gt;</a:t>
              </a:r>
            </a:p>
          </p:txBody>
        </p:sp>
        <p:sp>
          <p:nvSpPr>
            <p:cNvPr id="157" name="Slide Number">
              <a:extLst>
                <a:ext uri="{FF2B5EF4-FFF2-40B4-BE49-F238E27FC236}">
                  <a16:creationId xmlns:a16="http://schemas.microsoft.com/office/drawing/2014/main" id="{616FB238-7BA9-4B6B-9B75-F40092456972}"/>
                </a:ext>
              </a:extLst>
            </p:cNvPr>
            <p:cNvSpPr txBox="1">
              <a:spLocks/>
            </p:cNvSpPr>
            <p:nvPr userDrawn="1"/>
          </p:nvSpPr>
          <p:spPr>
            <a:xfrm>
              <a:off x="9937085" y="3694411"/>
              <a:ext cx="592811" cy="369332"/>
            </a:xfrm>
            <a:prstGeom prst="rect">
              <a:avLst/>
            </a:prstGeom>
            <a:noFill/>
            <a:ln>
              <a:noFill/>
            </a:ln>
          </p:spPr>
          <p:txBody>
            <a:bodyPr wrap="none" rIns="0" rtlCol="0" anchor="ctr">
              <a:noAutofit/>
            </a:bodyPr>
            <a:lstStyle>
              <a:defPPr>
                <a:defRPr lang="de-DE"/>
              </a:defPPr>
              <a:lvl1pPr lvl="0" algn="r">
                <a:defRPr sz="2000" b="1"/>
              </a:lvl1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&lt;P&gt;</a:t>
              </a:r>
            </a:p>
          </p:txBody>
        </p:sp>
        <p:sp>
          <p:nvSpPr>
            <p:cNvPr id="158" name="Timeslot">
              <a:extLst>
                <a:ext uri="{FF2B5EF4-FFF2-40B4-BE49-F238E27FC236}">
                  <a16:creationId xmlns:a16="http://schemas.microsoft.com/office/drawing/2014/main" id="{8B562BF6-254B-4315-A330-55ED4FECA909}"/>
                </a:ext>
              </a:extLst>
            </p:cNvPr>
            <p:cNvSpPr txBox="1">
              <a:spLocks/>
            </p:cNvSpPr>
            <p:nvPr userDrawn="1"/>
          </p:nvSpPr>
          <p:spPr>
            <a:xfrm>
              <a:off x="7675496" y="3694411"/>
              <a:ext cx="1257061"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&lt;TIMESLOT&gt;</a:t>
              </a:r>
            </a:p>
          </p:txBody>
        </p:sp>
        <p:sp>
          <p:nvSpPr>
            <p:cNvPr id="159" name="Responsible">
              <a:extLst>
                <a:ext uri="{FF2B5EF4-FFF2-40B4-BE49-F238E27FC236}">
                  <a16:creationId xmlns:a16="http://schemas.microsoft.com/office/drawing/2014/main" id="{D77D4808-540F-4EC9-AD3B-3B25F08F08ED}"/>
                </a:ext>
              </a:extLst>
            </p:cNvPr>
            <p:cNvSpPr txBox="1">
              <a:spLocks/>
            </p:cNvSpPr>
            <p:nvPr userDrawn="1"/>
          </p:nvSpPr>
          <p:spPr>
            <a:xfrm>
              <a:off x="5598975" y="3694411"/>
              <a:ext cx="1388067"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&lt;RESPONSIBLE&gt;</a:t>
              </a:r>
            </a:p>
          </p:txBody>
        </p:sp>
        <p:sp>
          <p:nvSpPr>
            <p:cNvPr id="160" name="Duration">
              <a:extLst>
                <a:ext uri="{FF2B5EF4-FFF2-40B4-BE49-F238E27FC236}">
                  <a16:creationId xmlns:a16="http://schemas.microsoft.com/office/drawing/2014/main" id="{73103FCB-7C50-40C7-AF24-36CBC536CC92}"/>
                </a:ext>
              </a:extLst>
            </p:cNvPr>
            <p:cNvSpPr txBox="1">
              <a:spLocks/>
            </p:cNvSpPr>
            <p:nvPr userDrawn="1"/>
          </p:nvSpPr>
          <p:spPr>
            <a:xfrm>
              <a:off x="9161562" y="3694411"/>
              <a:ext cx="686466"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&lt;DURATION&gt;</a:t>
              </a:r>
            </a:p>
          </p:txBody>
        </p:sp>
      </p:grpSp>
    </p:spTree>
    <p:extLst>
      <p:ext uri="{BB962C8B-B14F-4D97-AF65-F5344CB8AC3E}">
        <p14:creationId xmlns:p14="http://schemas.microsoft.com/office/powerpoint/2010/main" val="35464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3349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16" name="SP Agenda Section" hidden="1">
            <a:extLst>
              <a:ext uri="{FF2B5EF4-FFF2-40B4-BE49-F238E27FC236}">
                <a16:creationId xmlns:a16="http://schemas.microsoft.com/office/drawing/2014/main" id="{14DFBEF2-900B-4A91-81A1-4EF2052959C0}"/>
              </a:ext>
            </a:extLst>
          </p:cNvPr>
          <p:cNvGrpSpPr>
            <a:grpSpLocks/>
          </p:cNvGrpSpPr>
          <p:nvPr userDrawn="1"/>
        </p:nvGrpSpPr>
        <p:grpSpPr>
          <a:xfrm>
            <a:off x="656713" y="3244334"/>
            <a:ext cx="11161446" cy="369332"/>
            <a:chOff x="1797664" y="2085631"/>
            <a:chExt cx="5979936" cy="369332"/>
          </a:xfrm>
        </p:grpSpPr>
        <p:sp>
          <p:nvSpPr>
            <p:cNvPr id="17" name="Section Title" hidden="1">
              <a:extLst>
                <a:ext uri="{FF2B5EF4-FFF2-40B4-BE49-F238E27FC236}">
                  <a16:creationId xmlns:a16="http://schemas.microsoft.com/office/drawing/2014/main" id="{F035C222-D29D-48D8-9F3D-D5961A608F58}"/>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31467">
                <a:tabLst>
                  <a:tab pos="9509208" algn="l"/>
                </a:tabLst>
              </a:pPr>
              <a:r>
                <a:rPr lang="en-US" sz="4399" b="1">
                  <a:solidFill>
                    <a:schemeClr val="tx1"/>
                  </a:solidFill>
                </a:rPr>
                <a:t>&lt;TEXT&gt;</a:t>
              </a:r>
            </a:p>
          </p:txBody>
        </p:sp>
        <p:sp>
          <p:nvSpPr>
            <p:cNvPr id="18" name="Section Number" hidden="1">
              <a:extLst>
                <a:ext uri="{FF2B5EF4-FFF2-40B4-BE49-F238E27FC236}">
                  <a16:creationId xmlns:a16="http://schemas.microsoft.com/office/drawing/2014/main" id="{78770CE1-21E3-4EA3-BA0E-B4A238CC2B65}"/>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9" b="1">
                  <a:solidFill>
                    <a:schemeClr val="tx1">
                      <a:lumMod val="100000"/>
                    </a:schemeClr>
                  </a:solidFill>
                </a:rPr>
                <a:t>&lt;N&gt;</a:t>
              </a:r>
            </a:p>
          </p:txBody>
        </p:sp>
        <p:sp>
          <p:nvSpPr>
            <p:cNvPr id="19" name="Slide Number" hidden="1">
              <a:extLst>
                <a:ext uri="{FF2B5EF4-FFF2-40B4-BE49-F238E27FC236}">
                  <a16:creationId xmlns:a16="http://schemas.microsoft.com/office/drawing/2014/main" id="{930B28CA-E7BB-4C58-A887-9D9B0519F458}"/>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399">
                  <a:solidFill>
                    <a:srgbClr val="000000">
                      <a:alpha val="0"/>
                    </a:srgbClr>
                  </a:solidFill>
                </a:rPr>
                <a:t>&lt;P&gt;</a:t>
              </a:r>
            </a:p>
          </p:txBody>
        </p:sp>
        <p:sp>
          <p:nvSpPr>
            <p:cNvPr id="20" name="Timeslot" hidden="1">
              <a:extLst>
                <a:ext uri="{FF2B5EF4-FFF2-40B4-BE49-F238E27FC236}">
                  <a16:creationId xmlns:a16="http://schemas.microsoft.com/office/drawing/2014/main" id="{546432AE-AAEA-466A-83D4-8BCDAE4B3DAE}"/>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9">
                  <a:solidFill>
                    <a:srgbClr val="000000">
                      <a:alpha val="0"/>
                    </a:srgbClr>
                  </a:solidFill>
                </a:rPr>
                <a:t>&lt;TIMESLOT&gt;</a:t>
              </a:r>
            </a:p>
          </p:txBody>
        </p:sp>
        <p:sp>
          <p:nvSpPr>
            <p:cNvPr id="21" name="Responsible" hidden="1">
              <a:extLst>
                <a:ext uri="{FF2B5EF4-FFF2-40B4-BE49-F238E27FC236}">
                  <a16:creationId xmlns:a16="http://schemas.microsoft.com/office/drawing/2014/main" id="{F846E976-35D3-4AD4-B0C4-8DEBA0071E6D}"/>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9">
                  <a:solidFill>
                    <a:srgbClr val="000000">
                      <a:alpha val="0"/>
                    </a:srgbClr>
                  </a:solidFill>
                </a:rPr>
                <a:t>&lt;RESPONSIBLE&gt;</a:t>
              </a:r>
            </a:p>
          </p:txBody>
        </p:sp>
        <p:sp>
          <p:nvSpPr>
            <p:cNvPr id="22" name="Duration" hidden="1">
              <a:extLst>
                <a:ext uri="{FF2B5EF4-FFF2-40B4-BE49-F238E27FC236}">
                  <a16:creationId xmlns:a16="http://schemas.microsoft.com/office/drawing/2014/main" id="{504BA59F-DF96-4277-B91C-2749E84676B4}"/>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9">
                  <a:solidFill>
                    <a:srgbClr val="000000">
                      <a:alpha val="0"/>
                    </a:srgbClr>
                  </a:solidFill>
                </a:rPr>
                <a:t>&lt;DURATION&gt;</a:t>
              </a:r>
            </a:p>
          </p:txBody>
        </p:sp>
      </p:grpSp>
      <p:grpSp>
        <p:nvGrpSpPr>
          <p:cNvPr id="23" name="SP Agenda Subsection" hidden="1">
            <a:extLst>
              <a:ext uri="{FF2B5EF4-FFF2-40B4-BE49-F238E27FC236}">
                <a16:creationId xmlns:a16="http://schemas.microsoft.com/office/drawing/2014/main" id="{5681169D-477D-493C-9ACE-AE794BF6A00D}"/>
              </a:ext>
            </a:extLst>
          </p:cNvPr>
          <p:cNvGrpSpPr>
            <a:grpSpLocks/>
          </p:cNvGrpSpPr>
          <p:nvPr userDrawn="1"/>
        </p:nvGrpSpPr>
        <p:grpSpPr>
          <a:xfrm>
            <a:off x="656714" y="3244334"/>
            <a:ext cx="11161445" cy="369332"/>
            <a:chOff x="1797664" y="2085631"/>
            <a:chExt cx="5979936" cy="369332"/>
          </a:xfrm>
        </p:grpSpPr>
        <p:sp>
          <p:nvSpPr>
            <p:cNvPr id="24" name="Section Title" hidden="1">
              <a:extLst>
                <a:ext uri="{FF2B5EF4-FFF2-40B4-BE49-F238E27FC236}">
                  <a16:creationId xmlns:a16="http://schemas.microsoft.com/office/drawing/2014/main" id="{583EBA13-588D-4FCC-A72B-C11C709C4239}"/>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31467">
                <a:tabLst>
                  <a:tab pos="9509208" algn="l"/>
                </a:tabLst>
              </a:pPr>
              <a:r>
                <a:rPr lang="en-US" sz="4399" b="1">
                  <a:solidFill>
                    <a:schemeClr val="tx1"/>
                  </a:solidFill>
                </a:rPr>
                <a:t>&lt;TEXT&gt;</a:t>
              </a:r>
            </a:p>
          </p:txBody>
        </p:sp>
        <p:sp>
          <p:nvSpPr>
            <p:cNvPr id="25" name="Section Number" hidden="1">
              <a:extLst>
                <a:ext uri="{FF2B5EF4-FFF2-40B4-BE49-F238E27FC236}">
                  <a16:creationId xmlns:a16="http://schemas.microsoft.com/office/drawing/2014/main" id="{6C94FC5A-22DE-4DAB-981E-9AE394E4C360}"/>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9" b="1">
                  <a:solidFill>
                    <a:schemeClr val="tx1">
                      <a:lumMod val="100000"/>
                    </a:schemeClr>
                  </a:solidFill>
                </a:rPr>
                <a:t>&lt;N&gt;</a:t>
              </a:r>
            </a:p>
          </p:txBody>
        </p:sp>
        <p:sp>
          <p:nvSpPr>
            <p:cNvPr id="26" name="Slide Number" hidden="1">
              <a:extLst>
                <a:ext uri="{FF2B5EF4-FFF2-40B4-BE49-F238E27FC236}">
                  <a16:creationId xmlns:a16="http://schemas.microsoft.com/office/drawing/2014/main" id="{14CE2516-B450-4961-8E40-5C70AA693B05}"/>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399" b="1">
                  <a:solidFill>
                    <a:srgbClr val="000000">
                      <a:alpha val="0"/>
                    </a:srgbClr>
                  </a:solidFill>
                </a:rPr>
                <a:t>&lt;P&gt;</a:t>
              </a:r>
            </a:p>
          </p:txBody>
        </p:sp>
        <p:sp>
          <p:nvSpPr>
            <p:cNvPr id="27" name="Timeslot" hidden="1">
              <a:extLst>
                <a:ext uri="{FF2B5EF4-FFF2-40B4-BE49-F238E27FC236}">
                  <a16:creationId xmlns:a16="http://schemas.microsoft.com/office/drawing/2014/main" id="{862F23D2-F412-4E0B-B0D5-7921462B9983}"/>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9" b="1">
                  <a:solidFill>
                    <a:srgbClr val="000000">
                      <a:alpha val="0"/>
                    </a:srgbClr>
                  </a:solidFill>
                </a:rPr>
                <a:t>&lt;TIMESLOT&gt;</a:t>
              </a:r>
            </a:p>
          </p:txBody>
        </p:sp>
        <p:sp>
          <p:nvSpPr>
            <p:cNvPr id="28" name="Responsible" hidden="1">
              <a:extLst>
                <a:ext uri="{FF2B5EF4-FFF2-40B4-BE49-F238E27FC236}">
                  <a16:creationId xmlns:a16="http://schemas.microsoft.com/office/drawing/2014/main" id="{C9D5ED2E-7590-4C6D-A17D-38AB3FAE7AC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9" b="1">
                  <a:solidFill>
                    <a:srgbClr val="000000">
                      <a:alpha val="0"/>
                    </a:srgbClr>
                  </a:solidFill>
                </a:rPr>
                <a:t>&lt;RESPONSIBLE&gt;</a:t>
              </a:r>
            </a:p>
          </p:txBody>
        </p:sp>
        <p:sp>
          <p:nvSpPr>
            <p:cNvPr id="29" name="Duration" hidden="1">
              <a:extLst>
                <a:ext uri="{FF2B5EF4-FFF2-40B4-BE49-F238E27FC236}">
                  <a16:creationId xmlns:a16="http://schemas.microsoft.com/office/drawing/2014/main" id="{E7ED0302-DE11-4C7D-9DCA-40A0AAECC7E9}"/>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9" b="1">
                  <a:solidFill>
                    <a:srgbClr val="000000">
                      <a:alpha val="0"/>
                    </a:srgbClr>
                  </a:solidFill>
                </a:rPr>
                <a:t>&lt;DURATION&gt;</a:t>
              </a:r>
            </a:p>
          </p:txBody>
        </p:sp>
      </p:grpSp>
    </p:spTree>
    <p:extLst>
      <p:ext uri="{BB962C8B-B14F-4D97-AF65-F5344CB8AC3E}">
        <p14:creationId xmlns:p14="http://schemas.microsoft.com/office/powerpoint/2010/main" val="637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699" y="1741052"/>
            <a:ext cx="587383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or an SAP affiliate company. All rights reserved.</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No part of this publication may be reproduced or transmitted in any form or for any purpose without the express permission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of SAP SE or an SAP affiliate company.</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 information contained herein may be changed without prior notice. Some software products marketed by SAP SE and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its distributors contain proprietary software components of other software vendors. National product specifications may vary.</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These materials are provided by SAP SE or an SAP affiliate company for informational purposes only, without representation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warranty of any kind, and SAP or its affiliated companies shall not be liable for errors or omissions with respect to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materials. The only warranties for SAP or SAP affiliate company products and services are those that are set forth in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express warranty statements accompanying such products and services, if any. Nothing herein should be construed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as constituting an additional warranty.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In particular, SAP SE or its affiliated companies have no obligation to pursue any course of business outlined in this document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See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 for additional trademark information and notices.</a:t>
            </a: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699" y="1557159"/>
            <a:ext cx="2215967"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699" y="556762"/>
            <a:ext cx="122886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7"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5"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5"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FDF8D1BC-0D59-4057-898D-F87F5DDF6CA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295718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698" y="1741052"/>
            <a:ext cx="7228463"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a:t>
            </a: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oder ein SAP-Konzernunternehmen. Alle Rechte vorbehalten</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Unterschiede aufweisen.</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sich bei Kaufentscheidungen nicht auf sie zu stützen.</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Zusätzliche Informationen zur Marke und Vermerke finden Sie auf der Seite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endPar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endParaRP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699" y="1557159"/>
            <a:ext cx="2215967"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699" y="556762"/>
            <a:ext cx="122886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7"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5"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5"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7F3CA309-E8F6-4916-859E-5987ADE3C68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39481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A544-7D43-624F-81D1-5DA0C8C286B6}"/>
              </a:ext>
            </a:extLst>
          </p:cNvPr>
          <p:cNvSpPr>
            <a:spLocks noGrp="1"/>
          </p:cNvSpPr>
          <p:nvPr>
            <p:ph type="ctrTitle"/>
          </p:nvPr>
        </p:nvSpPr>
        <p:spPr>
          <a:xfrm>
            <a:off x="1524397" y="1663306"/>
            <a:ext cx="9146381" cy="1846659"/>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18B281B0-5CC7-2D41-B901-21D8619B4818}"/>
              </a:ext>
            </a:extLst>
          </p:cNvPr>
          <p:cNvSpPr>
            <a:spLocks noGrp="1"/>
          </p:cNvSpPr>
          <p:nvPr>
            <p:ph type="subTitle" idx="1"/>
          </p:nvPr>
        </p:nvSpPr>
        <p:spPr>
          <a:xfrm>
            <a:off x="1524397" y="3602038"/>
            <a:ext cx="9146381"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9AA31-C116-E248-8599-EC45772ABE5D}"/>
              </a:ext>
            </a:extLst>
          </p:cNvPr>
          <p:cNvSpPr>
            <a:spLocks noGrp="1"/>
          </p:cNvSpPr>
          <p:nvPr>
            <p:ph type="dt" sz="half" idx="10"/>
          </p:nvPr>
        </p:nvSpPr>
        <p:spPr/>
        <p:txBody>
          <a:bodyPr/>
          <a:lstStyle/>
          <a:p>
            <a:fld id="{22905CA3-65C0-D44C-8A99-232F7E299658}" type="datetimeFigureOut">
              <a:rPr lang="en-US" smtClean="0"/>
              <a:t>10/15/2025</a:t>
            </a:fld>
            <a:endParaRPr lang="en-US"/>
          </a:p>
        </p:txBody>
      </p:sp>
      <p:sp>
        <p:nvSpPr>
          <p:cNvPr id="5" name="Footer Placeholder 4">
            <a:extLst>
              <a:ext uri="{FF2B5EF4-FFF2-40B4-BE49-F238E27FC236}">
                <a16:creationId xmlns:a16="http://schemas.microsoft.com/office/drawing/2014/main" id="{2EA84DF8-E5CB-EE43-AFE0-952F094DA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A4F44-6D9B-AF44-B5D9-51B03EF9CDE6}"/>
              </a:ext>
            </a:extLst>
          </p:cNvPr>
          <p:cNvSpPr>
            <a:spLocks noGrp="1"/>
          </p:cNvSpPr>
          <p:nvPr>
            <p:ph type="sldNum" sz="quarter" idx="12"/>
          </p:nvPr>
        </p:nvSpPr>
        <p:spPr/>
        <p:txBody>
          <a:bodyPr/>
          <a:lstStyle/>
          <a:p>
            <a:fld id="{82B8DE41-338C-7C4B-BFF5-A6A3B6438575}" type="slidenum">
              <a:rPr lang="en-US" smtClean="0"/>
              <a:t>‹#›</a:t>
            </a:fld>
            <a:endParaRPr lang="en-US"/>
          </a:p>
        </p:txBody>
      </p:sp>
    </p:spTree>
    <p:extLst>
      <p:ext uri="{BB962C8B-B14F-4D97-AF65-F5344CB8AC3E}">
        <p14:creationId xmlns:p14="http://schemas.microsoft.com/office/powerpoint/2010/main" val="78552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22556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324337596" name="SAP Logo Placeholder" descr="{&quot;templafy&quot;:{&quot;id&quot;:&quot;768b63b2-5993-47f7-bec1-89bc900b3597&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pic>
        <p:nvPicPr>
          <p:cNvPr id="1567943375" name="Acquired Company Logo Placeholder" descr="{&quot;templafy&quot;:{&quot;id&quot;:&quot;3563231b-72ea-4350-8041-8bf7ff93b3f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GB"/>
              <a:t>Click icon to add picture</a:t>
            </a:r>
          </a:p>
        </p:txBody>
      </p:sp>
      <p:sp>
        <p:nvSpPr>
          <p:cNvPr id="9" name="TextBox 8" descr="{&quot;templafy&quot;:{&quot;id&quot;:&quot;29d61593-a8c4-4e68-a985-8dda8464f7da&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44666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967447224" name="SAP Logo Placeholder" descr="{&quot;templafy&quot;:{&quot;id&quot;:&quot;797a9ee9-e52a-4f7e-b5dc-4df3d64e96c5&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905991924" name="Acquired Company Logo Placeholder" descr="{&quot;templafy&quot;:{&quot;id&quot;:&quot;4de91872-9784-4d5d-83ff-783aa7e661b6&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90466c75-fabd-4a86-858b-ac41bae0012e&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186602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1142964" name="SAP Logo Placeholer" descr="{&quot;templafy&quot;:{&quot;id&quot;:&quot;50f6498c-5f61-4b4d-b941-c6e7b6d6e7fe&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GB"/>
              <a:t>Click icon to add picture</a:t>
            </a:r>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1130580192" name="Acquired Company Logo Placeholder" descr="{&quot;templafy&quot;:{&quot;id&quot;:&quot;78d077be-a6e1-4a67-990d-c2423061f955&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13" name="TextBox 12" descr="{&quot;templafy&quot;:{&quot;id&quot;:&quot;5946ae3d-a483-4ada-881d-15ba7fd8b307&quot;}}">
            <a:extLst>
              <a:ext uri="{FF2B5EF4-FFF2-40B4-BE49-F238E27FC236}">
                <a16:creationId xmlns:a16="http://schemas.microsoft.com/office/drawing/2014/main" id="{7B706199-4913-4B55-9B5D-8E70090DB84E}"/>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981313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658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12865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60345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542312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312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1"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16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786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1642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5468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8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4"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4"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8"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8"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2" y="3878220"/>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2"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905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941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2168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31259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20179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877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869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E32704-F1AC-3D46-A8B2-375E916A1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4171950"/>
            <a:ext cx="12195172" cy="2686050"/>
          </a:xfrm>
          <a:prstGeom prst="rect">
            <a:avLst/>
          </a:prstGeom>
        </p:spPr>
      </p:pic>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6" b="1" kern="0">
                <a:ea typeface="Arial Unicode MS" pitchFamily="34" charset="-128"/>
                <a:cs typeface="Arial Unicode MS" pitchFamily="34" charset="-128"/>
              </a:rPr>
              <a:t>Thank you.</a:t>
            </a:r>
          </a:p>
        </p:txBody>
      </p:sp>
      <p:pic>
        <p:nvPicPr>
          <p:cNvPr id="1244119638" name="SAP Logo Placeholder" descr="{&quot;templafy&quot;:{&quot;id&quot;:&quot;251d32a8-57d9-4a55-be8f-c88420ae347f&quo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2375" y="4982955"/>
            <a:ext cx="2208436" cy="532020"/>
          </a:xfrm>
          <a:prstGeom prst="rect">
            <a:avLst/>
          </a:prstGeom>
        </p:spPr>
      </p:pic>
      <p:pic>
        <p:nvPicPr>
          <p:cNvPr id="2003203665" name="Acquired Company Logo Placeholder" descr="{&quot;templafy&quot;:{&quot;id&quot;:&quot;2b5a6dcc-5cce-47cf-85ee-6ee427acf7b9&quot;}}" hidden="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2394574" y="6512119"/>
            <a:ext cx="7406028" cy="196656"/>
          </a:xfrm>
          <a:prstGeom prst="rect">
            <a:avLst/>
          </a:prstGeom>
          <a:solidFill>
            <a:schemeClr val="lt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94729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C70C-7A6F-BDED-70BE-C18DDEDBAFB8}"/>
              </a:ext>
            </a:extLst>
          </p:cNvPr>
          <p:cNvSpPr txBox="1"/>
          <p:nvPr userDrawn="1"/>
        </p:nvSpPr>
        <p:spPr>
          <a:xfrm>
            <a:off x="1236135" y="2726270"/>
            <a:ext cx="900853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198" kern="0">
                <a:solidFill>
                  <a:schemeClr val="tx1"/>
                </a:solidFill>
                <a:ea typeface="Arial Unicode MS" pitchFamily="34" charset="-128"/>
                <a:cs typeface="Arial Unicode MS" pitchFamily="34" charset="-128"/>
              </a:rPr>
              <a:t>Please do not use the following two layouts.</a:t>
            </a:r>
          </a:p>
        </p:txBody>
      </p:sp>
    </p:spTree>
    <p:extLst>
      <p:ext uri="{BB962C8B-B14F-4D97-AF65-F5344CB8AC3E}">
        <p14:creationId xmlns:p14="http://schemas.microsoft.com/office/powerpoint/2010/main" val="205533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DFC-FD1B-4A52-9C53-4B7EF4A1FB05}"/>
              </a:ext>
            </a:extLst>
          </p:cNvPr>
          <p:cNvSpPr>
            <a:spLocks noGrp="1"/>
          </p:cNvSpPr>
          <p:nvPr>
            <p:ph type="title" idx="10" hasCustomPrompt="1"/>
          </p:nvPr>
        </p:nvSpPr>
        <p:spPr/>
        <p:txBody>
          <a:bodyPr/>
          <a:lstStyle>
            <a:lvl1pPr>
              <a:defRPr>
                <a:solidFill>
                  <a:schemeClr val="tx1"/>
                </a:solidFill>
              </a:defRPr>
            </a:lvl1pPr>
          </a:lstStyle>
          <a:p>
            <a:r>
              <a:rPr lang="en-US"/>
              <a:t>Agenda</a:t>
            </a:r>
            <a:endParaRPr lang="en-GB"/>
          </a:p>
        </p:txBody>
      </p:sp>
      <p:grpSp>
        <p:nvGrpSpPr>
          <p:cNvPr id="133" name="SP Agenda Section" hidden="1">
            <a:extLst>
              <a:ext uri="{FF2B5EF4-FFF2-40B4-BE49-F238E27FC236}">
                <a16:creationId xmlns:a16="http://schemas.microsoft.com/office/drawing/2014/main" id="{D24AF73D-E8B5-41A4-916A-96E2C1B135E6}"/>
              </a:ext>
            </a:extLst>
          </p:cNvPr>
          <p:cNvGrpSpPr/>
          <p:nvPr userDrawn="1"/>
        </p:nvGrpSpPr>
        <p:grpSpPr>
          <a:xfrm>
            <a:off x="504004" y="1584331"/>
            <a:ext cx="11186471" cy="369332"/>
            <a:chOff x="2366859" y="2085631"/>
            <a:chExt cx="8088105" cy="369332"/>
          </a:xfrm>
        </p:grpSpPr>
        <p:sp>
          <p:nvSpPr>
            <p:cNvPr id="134" name="Section Title">
              <a:extLst>
                <a:ext uri="{FF2B5EF4-FFF2-40B4-BE49-F238E27FC236}">
                  <a16:creationId xmlns:a16="http://schemas.microsoft.com/office/drawing/2014/main" id="{0BF24B39-EEF6-4241-B6B6-3EC44EC0FE5E}"/>
                </a:ext>
              </a:extLst>
            </p:cNvPr>
            <p:cNvSpPr txBox="1">
              <a:spLocks/>
            </p:cNvSpPr>
            <p:nvPr userDrawn="1"/>
          </p:nvSpPr>
          <p:spPr>
            <a:xfrm>
              <a:off x="2696674" y="2085631"/>
              <a:ext cx="3843347"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&lt;TEXT&gt;</a:t>
              </a:r>
            </a:p>
          </p:txBody>
        </p:sp>
        <p:sp>
          <p:nvSpPr>
            <p:cNvPr id="135" name="Section Number">
              <a:extLst>
                <a:ext uri="{FF2B5EF4-FFF2-40B4-BE49-F238E27FC236}">
                  <a16:creationId xmlns:a16="http://schemas.microsoft.com/office/drawing/2014/main" id="{040A19FE-7B7C-40EF-8EC0-DCED57C69F3A}"/>
                </a:ext>
              </a:extLst>
            </p:cNvPr>
            <p:cNvSpPr txBox="1">
              <a:spLocks/>
            </p:cNvSpPr>
            <p:nvPr userDrawn="1"/>
          </p:nvSpPr>
          <p:spPr>
            <a:xfrm>
              <a:off x="2366859" y="2085631"/>
              <a:ext cx="494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&lt;N&gt;</a:t>
              </a:r>
            </a:p>
          </p:txBody>
        </p:sp>
        <p:sp>
          <p:nvSpPr>
            <p:cNvPr id="136" name="Slide Number">
              <a:extLst>
                <a:ext uri="{FF2B5EF4-FFF2-40B4-BE49-F238E27FC236}">
                  <a16:creationId xmlns:a16="http://schemas.microsoft.com/office/drawing/2014/main" id="{662DEFE0-0D6C-4780-A665-B3E6DE6A0B8E}"/>
                </a:ext>
              </a:extLst>
            </p:cNvPr>
            <p:cNvSpPr txBox="1">
              <a:spLocks/>
            </p:cNvSpPr>
            <p:nvPr userDrawn="1"/>
          </p:nvSpPr>
          <p:spPr>
            <a:xfrm>
              <a:off x="9826865" y="2085631"/>
              <a:ext cx="628099" cy="369332"/>
            </a:xfrm>
            <a:prstGeom prst="rect">
              <a:avLst/>
            </a:prstGeom>
            <a:noFill/>
            <a:ln>
              <a:noFill/>
            </a:ln>
          </p:spPr>
          <p:txBody>
            <a:bodyPr wrap="none" rIns="0" rtlCol="0" anchor="ctr">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&lt;P&gt;</a:t>
              </a:r>
            </a:p>
          </p:txBody>
        </p:sp>
        <p:sp>
          <p:nvSpPr>
            <p:cNvPr id="137" name="Timeslot">
              <a:extLst>
                <a:ext uri="{FF2B5EF4-FFF2-40B4-BE49-F238E27FC236}">
                  <a16:creationId xmlns:a16="http://schemas.microsoft.com/office/drawing/2014/main" id="{66FF53D6-21D5-4E95-A55A-EED585F39382}"/>
                </a:ext>
              </a:extLst>
            </p:cNvPr>
            <p:cNvSpPr txBox="1">
              <a:spLocks/>
            </p:cNvSpPr>
            <p:nvPr userDrawn="1"/>
          </p:nvSpPr>
          <p:spPr>
            <a:xfrm>
              <a:off x="7669985" y="2085631"/>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&lt;TIMESLOT&gt;</a:t>
              </a:r>
            </a:p>
          </p:txBody>
        </p:sp>
        <p:sp>
          <p:nvSpPr>
            <p:cNvPr id="138" name="Responsible">
              <a:extLst>
                <a:ext uri="{FF2B5EF4-FFF2-40B4-BE49-F238E27FC236}">
                  <a16:creationId xmlns:a16="http://schemas.microsoft.com/office/drawing/2014/main" id="{AB53247A-2D7A-4D53-98AC-E6FA2F8354AA}"/>
                </a:ext>
              </a:extLst>
            </p:cNvPr>
            <p:cNvSpPr txBox="1">
              <a:spLocks/>
            </p:cNvSpPr>
            <p:nvPr userDrawn="1"/>
          </p:nvSpPr>
          <p:spPr>
            <a:xfrm>
              <a:off x="5644210" y="2085631"/>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&lt;RESPONSIBLE&gt;</a:t>
              </a:r>
            </a:p>
          </p:txBody>
        </p:sp>
        <p:sp>
          <p:nvSpPr>
            <p:cNvPr id="139" name="Duration">
              <a:extLst>
                <a:ext uri="{FF2B5EF4-FFF2-40B4-BE49-F238E27FC236}">
                  <a16:creationId xmlns:a16="http://schemas.microsoft.com/office/drawing/2014/main" id="{956ED9F3-0366-43CE-A9F6-23B9FC629939}"/>
                </a:ext>
              </a:extLst>
            </p:cNvPr>
            <p:cNvSpPr txBox="1">
              <a:spLocks/>
            </p:cNvSpPr>
            <p:nvPr userDrawn="1"/>
          </p:nvSpPr>
          <p:spPr>
            <a:xfrm>
              <a:off x="9092206" y="2085631"/>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&lt;DURATION&gt;</a:t>
              </a:r>
            </a:p>
          </p:txBody>
        </p:sp>
      </p:grpSp>
      <p:grpSp>
        <p:nvGrpSpPr>
          <p:cNvPr id="140" name="SP Agenda Section Highlight" hidden="1">
            <a:extLst>
              <a:ext uri="{FF2B5EF4-FFF2-40B4-BE49-F238E27FC236}">
                <a16:creationId xmlns:a16="http://schemas.microsoft.com/office/drawing/2014/main" id="{BBFAE3E1-F830-408A-B630-A05BF035571C}"/>
              </a:ext>
            </a:extLst>
          </p:cNvPr>
          <p:cNvGrpSpPr>
            <a:grpSpLocks/>
          </p:cNvGrpSpPr>
          <p:nvPr userDrawn="1"/>
        </p:nvGrpSpPr>
        <p:grpSpPr>
          <a:xfrm>
            <a:off x="504000" y="2929010"/>
            <a:ext cx="11186014" cy="369332"/>
            <a:chOff x="1775640" y="2616963"/>
            <a:chExt cx="8758486" cy="369332"/>
          </a:xfrm>
          <a:noFill/>
        </p:grpSpPr>
        <p:sp>
          <p:nvSpPr>
            <p:cNvPr id="141" name="Section Title">
              <a:extLst>
                <a:ext uri="{FF2B5EF4-FFF2-40B4-BE49-F238E27FC236}">
                  <a16:creationId xmlns:a16="http://schemas.microsoft.com/office/drawing/2014/main" id="{6BD8BA78-37EF-4785-85C9-79CEA0B0EEF6}"/>
                </a:ext>
              </a:extLst>
            </p:cNvPr>
            <p:cNvSpPr txBox="1">
              <a:spLocks/>
            </p:cNvSpPr>
            <p:nvPr userDrawn="1"/>
          </p:nvSpPr>
          <p:spPr>
            <a:xfrm>
              <a:off x="2132808" y="2616963"/>
              <a:ext cx="3870213"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&lt;TEXT&gt;</a:t>
              </a:r>
            </a:p>
          </p:txBody>
        </p:sp>
        <p:sp>
          <p:nvSpPr>
            <p:cNvPr id="142" name="Section Number">
              <a:extLst>
                <a:ext uri="{FF2B5EF4-FFF2-40B4-BE49-F238E27FC236}">
                  <a16:creationId xmlns:a16="http://schemas.microsoft.com/office/drawing/2014/main" id="{52D83AEC-6908-4E4F-8123-6C73208C3E2D}"/>
                </a:ext>
              </a:extLst>
            </p:cNvPr>
            <p:cNvSpPr txBox="1">
              <a:spLocks/>
            </p:cNvSpPr>
            <p:nvPr userDrawn="1"/>
          </p:nvSpPr>
          <p:spPr>
            <a:xfrm>
              <a:off x="1775640" y="2616963"/>
              <a:ext cx="535676"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&lt;N&gt;</a:t>
              </a:r>
            </a:p>
          </p:txBody>
        </p:sp>
        <p:sp>
          <p:nvSpPr>
            <p:cNvPr id="143" name="Slide Number">
              <a:extLst>
                <a:ext uri="{FF2B5EF4-FFF2-40B4-BE49-F238E27FC236}">
                  <a16:creationId xmlns:a16="http://schemas.microsoft.com/office/drawing/2014/main" id="{58D11A85-FB0A-4686-B76C-A05782BEA1B1}"/>
                </a:ext>
              </a:extLst>
            </p:cNvPr>
            <p:cNvSpPr txBox="1">
              <a:spLocks/>
            </p:cNvSpPr>
            <p:nvPr userDrawn="1"/>
          </p:nvSpPr>
          <p:spPr>
            <a:xfrm>
              <a:off x="9907842" y="2616963"/>
              <a:ext cx="62628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&lt;P&gt;</a:t>
              </a:r>
            </a:p>
          </p:txBody>
        </p:sp>
        <p:sp>
          <p:nvSpPr>
            <p:cNvPr id="144" name="Timeslot">
              <a:extLst>
                <a:ext uri="{FF2B5EF4-FFF2-40B4-BE49-F238E27FC236}">
                  <a16:creationId xmlns:a16="http://schemas.microsoft.com/office/drawing/2014/main" id="{59FB4FBA-44FD-4408-BEA0-804A70C22CBB}"/>
                </a:ext>
              </a:extLst>
            </p:cNvPr>
            <p:cNvSpPr txBox="1">
              <a:spLocks/>
            </p:cNvSpPr>
            <p:nvPr userDrawn="1"/>
          </p:nvSpPr>
          <p:spPr>
            <a:xfrm>
              <a:off x="7518551" y="2616963"/>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&lt;TIMESLOT&gt;</a:t>
              </a:r>
            </a:p>
          </p:txBody>
        </p:sp>
        <p:sp>
          <p:nvSpPr>
            <p:cNvPr id="145" name="Responsible">
              <a:extLst>
                <a:ext uri="{FF2B5EF4-FFF2-40B4-BE49-F238E27FC236}">
                  <a16:creationId xmlns:a16="http://schemas.microsoft.com/office/drawing/2014/main" id="{79ED44DD-3766-4ACD-B532-507195351D37}"/>
                </a:ext>
              </a:extLst>
            </p:cNvPr>
            <p:cNvSpPr txBox="1">
              <a:spLocks/>
            </p:cNvSpPr>
            <p:nvPr userDrawn="1"/>
          </p:nvSpPr>
          <p:spPr>
            <a:xfrm>
              <a:off x="5324780" y="2616963"/>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&lt;RESPONSIBLE&gt;</a:t>
              </a:r>
            </a:p>
          </p:txBody>
        </p:sp>
        <p:sp>
          <p:nvSpPr>
            <p:cNvPr id="146" name="Duration">
              <a:extLst>
                <a:ext uri="{FF2B5EF4-FFF2-40B4-BE49-F238E27FC236}">
                  <a16:creationId xmlns:a16="http://schemas.microsoft.com/office/drawing/2014/main" id="{32326447-585D-47BB-AF3C-67C7B5C0FFB8}"/>
                </a:ext>
              </a:extLst>
            </p:cNvPr>
            <p:cNvSpPr txBox="1">
              <a:spLocks/>
            </p:cNvSpPr>
            <p:nvPr userDrawn="1"/>
          </p:nvSpPr>
          <p:spPr>
            <a:xfrm>
              <a:off x="9084813" y="2616963"/>
              <a:ext cx="684723"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&lt;DURATION&gt;</a:t>
              </a:r>
            </a:p>
          </p:txBody>
        </p:sp>
      </p:grpSp>
      <p:grpSp>
        <p:nvGrpSpPr>
          <p:cNvPr id="147" name="SP Agenda Subsection" hidden="1">
            <a:extLst>
              <a:ext uri="{FF2B5EF4-FFF2-40B4-BE49-F238E27FC236}">
                <a16:creationId xmlns:a16="http://schemas.microsoft.com/office/drawing/2014/main" id="{7610988B-8E4B-4C15-86A7-ABD774A76011}"/>
              </a:ext>
            </a:extLst>
          </p:cNvPr>
          <p:cNvGrpSpPr>
            <a:grpSpLocks/>
          </p:cNvGrpSpPr>
          <p:nvPr userDrawn="1"/>
        </p:nvGrpSpPr>
        <p:grpSpPr>
          <a:xfrm>
            <a:off x="777538" y="2176577"/>
            <a:ext cx="10912943" cy="369332"/>
            <a:chOff x="3000374" y="3160276"/>
            <a:chExt cx="7454561" cy="369332"/>
          </a:xfrm>
        </p:grpSpPr>
        <p:sp>
          <p:nvSpPr>
            <p:cNvPr id="148" name="Section Title">
              <a:extLst>
                <a:ext uri="{FF2B5EF4-FFF2-40B4-BE49-F238E27FC236}">
                  <a16:creationId xmlns:a16="http://schemas.microsoft.com/office/drawing/2014/main" id="{EDE74CB2-C035-4057-897C-B07FD75025F4}"/>
                </a:ext>
              </a:extLst>
            </p:cNvPr>
            <p:cNvSpPr txBox="1">
              <a:spLocks/>
            </p:cNvSpPr>
            <p:nvPr userDrawn="1"/>
          </p:nvSpPr>
          <p:spPr>
            <a:xfrm>
              <a:off x="3430263" y="3160276"/>
              <a:ext cx="2697248"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600"/>
                </a:spcBef>
                <a:spcAft>
                  <a:spcPts val="0"/>
                </a:spcAft>
                <a:buClr>
                  <a:srgbClr val="F0AB00"/>
                </a:buClr>
                <a:buSzTx/>
                <a:buFont typeface="Wingdings" panose="05000000000000000000" pitchFamily="2" charset="2"/>
                <a:buNone/>
                <a:tabLst>
                  <a:tab pos="9506355" algn="l"/>
                </a:tabLst>
                <a:defRPr/>
              </a:pPr>
              <a:r>
                <a:rPr kumimoji="0" lang="en-US" sz="1798" b="0" i="0" u="none" strike="noStrike" kern="0" cap="none" spc="0" normalizeH="0" baseline="0" noProof="0">
                  <a:ln>
                    <a:noFill/>
                  </a:ln>
                  <a:solidFill>
                    <a:schemeClr val="tx1"/>
                  </a:solidFill>
                  <a:effectLst/>
                  <a:uLnTx/>
                  <a:uFillTx/>
                </a:rPr>
                <a:t>&lt;TEXT&gt;</a:t>
              </a:r>
            </a:p>
          </p:txBody>
        </p:sp>
        <p:sp>
          <p:nvSpPr>
            <p:cNvPr id="149" name="Section Number">
              <a:extLst>
                <a:ext uri="{FF2B5EF4-FFF2-40B4-BE49-F238E27FC236}">
                  <a16:creationId xmlns:a16="http://schemas.microsoft.com/office/drawing/2014/main" id="{4C5546DA-7D62-4B0D-BC2D-1310D21C275A}"/>
                </a:ext>
              </a:extLst>
            </p:cNvPr>
            <p:cNvSpPr txBox="1">
              <a:spLocks/>
            </p:cNvSpPr>
            <p:nvPr userDrawn="1"/>
          </p:nvSpPr>
          <p:spPr>
            <a:xfrm>
              <a:off x="3000374" y="3160276"/>
              <a:ext cx="585873" cy="369332"/>
            </a:xfrm>
            <a:prstGeom prst="rect">
              <a:avLst/>
            </a:prstGeom>
            <a:noFill/>
            <a:ln>
              <a:noFill/>
            </a:ln>
          </p:spPr>
          <p:txBody>
            <a:bodyPr wrap="square" rtlCol="0" anchor="ctr">
              <a:noAutofit/>
            </a:bodyPr>
            <a:lstStyle>
              <a:defPPr>
                <a:defRPr lang="de-DE"/>
              </a:defPPr>
              <a:lvl1pPr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0" i="0" u="none" strike="noStrike" kern="0" cap="none" spc="0" normalizeH="0" baseline="0" noProof="0">
                  <a:ln>
                    <a:noFill/>
                  </a:ln>
                  <a:solidFill>
                    <a:schemeClr val="tx1"/>
                  </a:solidFill>
                  <a:effectLst/>
                  <a:uLnTx/>
                  <a:uFillTx/>
                </a:rPr>
                <a:t>&lt;N&gt;</a:t>
              </a:r>
            </a:p>
          </p:txBody>
        </p:sp>
        <p:sp>
          <p:nvSpPr>
            <p:cNvPr id="150" name="Slide Number">
              <a:extLst>
                <a:ext uri="{FF2B5EF4-FFF2-40B4-BE49-F238E27FC236}">
                  <a16:creationId xmlns:a16="http://schemas.microsoft.com/office/drawing/2014/main" id="{BC5257E2-FB0A-4F51-ADF7-F8758F67AAA6}"/>
                </a:ext>
              </a:extLst>
            </p:cNvPr>
            <p:cNvSpPr txBox="1">
              <a:spLocks/>
            </p:cNvSpPr>
            <p:nvPr userDrawn="1"/>
          </p:nvSpPr>
          <p:spPr>
            <a:xfrm>
              <a:off x="9795541" y="3160276"/>
              <a:ext cx="65939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&lt;P&gt;</a:t>
              </a:r>
            </a:p>
          </p:txBody>
        </p:sp>
        <p:sp>
          <p:nvSpPr>
            <p:cNvPr id="151" name="Timeslot">
              <a:extLst>
                <a:ext uri="{FF2B5EF4-FFF2-40B4-BE49-F238E27FC236}">
                  <a16:creationId xmlns:a16="http://schemas.microsoft.com/office/drawing/2014/main" id="{1190D4B9-81A5-431F-8726-E3332A9CDCCE}"/>
                </a:ext>
              </a:extLst>
            </p:cNvPr>
            <p:cNvSpPr txBox="1">
              <a:spLocks/>
            </p:cNvSpPr>
            <p:nvPr userDrawn="1"/>
          </p:nvSpPr>
          <p:spPr>
            <a:xfrm>
              <a:off x="7823764" y="3160276"/>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&lt;TIMESLOT&gt;</a:t>
              </a:r>
            </a:p>
          </p:txBody>
        </p:sp>
        <p:sp>
          <p:nvSpPr>
            <p:cNvPr id="152" name="Responsible">
              <a:extLst>
                <a:ext uri="{FF2B5EF4-FFF2-40B4-BE49-F238E27FC236}">
                  <a16:creationId xmlns:a16="http://schemas.microsoft.com/office/drawing/2014/main" id="{D39BF8F5-C7BC-427F-A3B2-C7914C70F18D}"/>
                </a:ext>
              </a:extLst>
            </p:cNvPr>
            <p:cNvSpPr txBox="1">
              <a:spLocks/>
            </p:cNvSpPr>
            <p:nvPr userDrawn="1"/>
          </p:nvSpPr>
          <p:spPr>
            <a:xfrm>
              <a:off x="5909870" y="3160276"/>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&lt;RESPONSIBLE&gt;</a:t>
              </a:r>
            </a:p>
          </p:txBody>
        </p:sp>
        <p:sp>
          <p:nvSpPr>
            <p:cNvPr id="153" name="Duration">
              <a:extLst>
                <a:ext uri="{FF2B5EF4-FFF2-40B4-BE49-F238E27FC236}">
                  <a16:creationId xmlns:a16="http://schemas.microsoft.com/office/drawing/2014/main" id="{3455E276-6A37-4386-81FD-25084F573A54}"/>
                </a:ext>
              </a:extLst>
            </p:cNvPr>
            <p:cNvSpPr txBox="1">
              <a:spLocks/>
            </p:cNvSpPr>
            <p:nvPr userDrawn="1"/>
          </p:nvSpPr>
          <p:spPr>
            <a:xfrm>
              <a:off x="9167437" y="3160276"/>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&lt;DURATION&gt;</a:t>
              </a:r>
            </a:p>
          </p:txBody>
        </p:sp>
      </p:grpSp>
      <p:grpSp>
        <p:nvGrpSpPr>
          <p:cNvPr id="154" name="SP Agenda Subsection Highlight" hidden="1">
            <a:extLst>
              <a:ext uri="{FF2B5EF4-FFF2-40B4-BE49-F238E27FC236}">
                <a16:creationId xmlns:a16="http://schemas.microsoft.com/office/drawing/2014/main" id="{E8720CBB-3761-4F31-9358-1A420D0C4BCA}"/>
              </a:ext>
            </a:extLst>
          </p:cNvPr>
          <p:cNvGrpSpPr>
            <a:grpSpLocks/>
          </p:cNvGrpSpPr>
          <p:nvPr userDrawn="1"/>
        </p:nvGrpSpPr>
        <p:grpSpPr>
          <a:xfrm>
            <a:off x="777538" y="3522769"/>
            <a:ext cx="10912473" cy="369332"/>
            <a:chOff x="2442255" y="3694411"/>
            <a:chExt cx="8087641" cy="369332"/>
          </a:xfrm>
          <a:noFill/>
        </p:grpSpPr>
        <p:sp>
          <p:nvSpPr>
            <p:cNvPr id="155" name="Section Title">
              <a:extLst>
                <a:ext uri="{FF2B5EF4-FFF2-40B4-BE49-F238E27FC236}">
                  <a16:creationId xmlns:a16="http://schemas.microsoft.com/office/drawing/2014/main" id="{B7133A2E-0911-44C1-9796-0240B1F85A51}"/>
                </a:ext>
              </a:extLst>
            </p:cNvPr>
            <p:cNvSpPr txBox="1">
              <a:spLocks/>
            </p:cNvSpPr>
            <p:nvPr userDrawn="1"/>
          </p:nvSpPr>
          <p:spPr>
            <a:xfrm>
              <a:off x="2885303" y="3694411"/>
              <a:ext cx="2926438"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&lt;TEXT&gt;</a:t>
              </a:r>
            </a:p>
          </p:txBody>
        </p:sp>
        <p:sp>
          <p:nvSpPr>
            <p:cNvPr id="156" name="Section Number">
              <a:extLst>
                <a:ext uri="{FF2B5EF4-FFF2-40B4-BE49-F238E27FC236}">
                  <a16:creationId xmlns:a16="http://schemas.microsoft.com/office/drawing/2014/main" id="{E801F1E6-768C-44BA-AA02-ED6C94073BEA}"/>
                </a:ext>
              </a:extLst>
            </p:cNvPr>
            <p:cNvSpPr txBox="1">
              <a:spLocks/>
            </p:cNvSpPr>
            <p:nvPr userDrawn="1"/>
          </p:nvSpPr>
          <p:spPr>
            <a:xfrm>
              <a:off x="2442255" y="3694411"/>
              <a:ext cx="635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&lt;N&gt;</a:t>
              </a:r>
            </a:p>
          </p:txBody>
        </p:sp>
        <p:sp>
          <p:nvSpPr>
            <p:cNvPr id="157" name="Slide Number">
              <a:extLst>
                <a:ext uri="{FF2B5EF4-FFF2-40B4-BE49-F238E27FC236}">
                  <a16:creationId xmlns:a16="http://schemas.microsoft.com/office/drawing/2014/main" id="{616FB238-7BA9-4B6B-9B75-F40092456972}"/>
                </a:ext>
              </a:extLst>
            </p:cNvPr>
            <p:cNvSpPr txBox="1">
              <a:spLocks/>
            </p:cNvSpPr>
            <p:nvPr userDrawn="1"/>
          </p:nvSpPr>
          <p:spPr>
            <a:xfrm>
              <a:off x="9937085" y="3694411"/>
              <a:ext cx="592811" cy="369332"/>
            </a:xfrm>
            <a:prstGeom prst="rect">
              <a:avLst/>
            </a:prstGeom>
            <a:noFill/>
            <a:ln>
              <a:noFill/>
            </a:ln>
          </p:spPr>
          <p:txBody>
            <a:bodyPr wrap="none" rIns="0" rtlCol="0" anchor="ctr">
              <a:noAutofit/>
            </a:bodyPr>
            <a:lstStyle>
              <a:defPPr>
                <a:defRPr lang="de-DE"/>
              </a:defPPr>
              <a:lvl1pPr lvl="0" algn="r">
                <a:defRPr sz="2000" b="1"/>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&lt;P&gt;</a:t>
              </a:r>
            </a:p>
          </p:txBody>
        </p:sp>
        <p:sp>
          <p:nvSpPr>
            <p:cNvPr id="158" name="Timeslot">
              <a:extLst>
                <a:ext uri="{FF2B5EF4-FFF2-40B4-BE49-F238E27FC236}">
                  <a16:creationId xmlns:a16="http://schemas.microsoft.com/office/drawing/2014/main" id="{8B562BF6-254B-4315-A330-55ED4FECA909}"/>
                </a:ext>
              </a:extLst>
            </p:cNvPr>
            <p:cNvSpPr txBox="1">
              <a:spLocks/>
            </p:cNvSpPr>
            <p:nvPr userDrawn="1"/>
          </p:nvSpPr>
          <p:spPr>
            <a:xfrm>
              <a:off x="7675496" y="3694411"/>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&lt;TIMESLOT&gt;</a:t>
              </a:r>
            </a:p>
          </p:txBody>
        </p:sp>
        <p:sp>
          <p:nvSpPr>
            <p:cNvPr id="159" name="Responsible">
              <a:extLst>
                <a:ext uri="{FF2B5EF4-FFF2-40B4-BE49-F238E27FC236}">
                  <a16:creationId xmlns:a16="http://schemas.microsoft.com/office/drawing/2014/main" id="{D77D4808-540F-4EC9-AD3B-3B25F08F08ED}"/>
                </a:ext>
              </a:extLst>
            </p:cNvPr>
            <p:cNvSpPr txBox="1">
              <a:spLocks/>
            </p:cNvSpPr>
            <p:nvPr userDrawn="1"/>
          </p:nvSpPr>
          <p:spPr>
            <a:xfrm>
              <a:off x="5598975" y="3694411"/>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&lt;RESPONSIBLE&gt;</a:t>
              </a:r>
            </a:p>
          </p:txBody>
        </p:sp>
        <p:sp>
          <p:nvSpPr>
            <p:cNvPr id="160" name="Duration">
              <a:extLst>
                <a:ext uri="{FF2B5EF4-FFF2-40B4-BE49-F238E27FC236}">
                  <a16:creationId xmlns:a16="http://schemas.microsoft.com/office/drawing/2014/main" id="{73103FCB-7C50-40C7-AF24-36CBC536CC92}"/>
                </a:ext>
              </a:extLst>
            </p:cNvPr>
            <p:cNvSpPr txBox="1">
              <a:spLocks/>
            </p:cNvSpPr>
            <p:nvPr userDrawn="1"/>
          </p:nvSpPr>
          <p:spPr>
            <a:xfrm>
              <a:off x="9161562" y="3694411"/>
              <a:ext cx="686466"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&lt;DURATION&gt;</a:t>
              </a:r>
            </a:p>
          </p:txBody>
        </p:sp>
      </p:grpSp>
    </p:spTree>
    <p:extLst>
      <p:ext uri="{BB962C8B-B14F-4D97-AF65-F5344CB8AC3E}">
        <p14:creationId xmlns:p14="http://schemas.microsoft.com/office/powerpoint/2010/main" val="39816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16" name="SP Agenda Section" hidden="1">
            <a:extLst>
              <a:ext uri="{FF2B5EF4-FFF2-40B4-BE49-F238E27FC236}">
                <a16:creationId xmlns:a16="http://schemas.microsoft.com/office/drawing/2014/main" id="{14DFBEF2-900B-4A91-81A1-4EF2052959C0}"/>
              </a:ext>
            </a:extLst>
          </p:cNvPr>
          <p:cNvGrpSpPr>
            <a:grpSpLocks/>
          </p:cNvGrpSpPr>
          <p:nvPr userDrawn="1"/>
        </p:nvGrpSpPr>
        <p:grpSpPr>
          <a:xfrm>
            <a:off x="656713" y="3244334"/>
            <a:ext cx="11161446" cy="369332"/>
            <a:chOff x="1797664" y="2085631"/>
            <a:chExt cx="5979936" cy="369332"/>
          </a:xfrm>
        </p:grpSpPr>
        <p:sp>
          <p:nvSpPr>
            <p:cNvPr id="17" name="Section Title" hidden="1">
              <a:extLst>
                <a:ext uri="{FF2B5EF4-FFF2-40B4-BE49-F238E27FC236}">
                  <a16:creationId xmlns:a16="http://schemas.microsoft.com/office/drawing/2014/main" id="{F035C222-D29D-48D8-9F3D-D5961A608F58}"/>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18" name="Section Number" hidden="1">
              <a:extLst>
                <a:ext uri="{FF2B5EF4-FFF2-40B4-BE49-F238E27FC236}">
                  <a16:creationId xmlns:a16="http://schemas.microsoft.com/office/drawing/2014/main" id="{78770CE1-21E3-4EA3-BA0E-B4A238CC2B65}"/>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19" name="Slide Number" hidden="1">
              <a:extLst>
                <a:ext uri="{FF2B5EF4-FFF2-40B4-BE49-F238E27FC236}">
                  <a16:creationId xmlns:a16="http://schemas.microsoft.com/office/drawing/2014/main" id="{930B28CA-E7BB-4C58-A887-9D9B0519F458}"/>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398">
                  <a:solidFill>
                    <a:srgbClr val="000000">
                      <a:alpha val="0"/>
                    </a:srgbClr>
                  </a:solidFill>
                </a:rPr>
                <a:t>&lt;P&gt;</a:t>
              </a:r>
            </a:p>
          </p:txBody>
        </p:sp>
        <p:sp>
          <p:nvSpPr>
            <p:cNvPr id="20" name="Timeslot" hidden="1">
              <a:extLst>
                <a:ext uri="{FF2B5EF4-FFF2-40B4-BE49-F238E27FC236}">
                  <a16:creationId xmlns:a16="http://schemas.microsoft.com/office/drawing/2014/main" id="{546432AE-AAEA-466A-83D4-8BCDAE4B3DAE}"/>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&lt;TIMESLOT&gt;</a:t>
              </a:r>
            </a:p>
          </p:txBody>
        </p:sp>
        <p:sp>
          <p:nvSpPr>
            <p:cNvPr id="21" name="Responsible" hidden="1">
              <a:extLst>
                <a:ext uri="{FF2B5EF4-FFF2-40B4-BE49-F238E27FC236}">
                  <a16:creationId xmlns:a16="http://schemas.microsoft.com/office/drawing/2014/main" id="{F846E976-35D3-4AD4-B0C4-8DEBA0071E6D}"/>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&lt;RESPONSIBLE&gt;</a:t>
              </a:r>
            </a:p>
          </p:txBody>
        </p:sp>
        <p:sp>
          <p:nvSpPr>
            <p:cNvPr id="22" name="Duration" hidden="1">
              <a:extLst>
                <a:ext uri="{FF2B5EF4-FFF2-40B4-BE49-F238E27FC236}">
                  <a16:creationId xmlns:a16="http://schemas.microsoft.com/office/drawing/2014/main" id="{504BA59F-DF96-4277-B91C-2749E84676B4}"/>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&lt;DURATION&gt;</a:t>
              </a:r>
            </a:p>
          </p:txBody>
        </p:sp>
      </p:grpSp>
      <p:grpSp>
        <p:nvGrpSpPr>
          <p:cNvPr id="23" name="SP Agenda Subsection" hidden="1">
            <a:extLst>
              <a:ext uri="{FF2B5EF4-FFF2-40B4-BE49-F238E27FC236}">
                <a16:creationId xmlns:a16="http://schemas.microsoft.com/office/drawing/2014/main" id="{5681169D-477D-493C-9ACE-AE794BF6A00D}"/>
              </a:ext>
            </a:extLst>
          </p:cNvPr>
          <p:cNvGrpSpPr>
            <a:grpSpLocks/>
          </p:cNvGrpSpPr>
          <p:nvPr userDrawn="1"/>
        </p:nvGrpSpPr>
        <p:grpSpPr>
          <a:xfrm>
            <a:off x="656715" y="3244334"/>
            <a:ext cx="11161445" cy="369332"/>
            <a:chOff x="1797664" y="2085631"/>
            <a:chExt cx="5979936" cy="369332"/>
          </a:xfrm>
        </p:grpSpPr>
        <p:sp>
          <p:nvSpPr>
            <p:cNvPr id="24" name="Section Title" hidden="1">
              <a:extLst>
                <a:ext uri="{FF2B5EF4-FFF2-40B4-BE49-F238E27FC236}">
                  <a16:creationId xmlns:a16="http://schemas.microsoft.com/office/drawing/2014/main" id="{583EBA13-588D-4FCC-A72B-C11C709C4239}"/>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25" name="Section Number" hidden="1">
              <a:extLst>
                <a:ext uri="{FF2B5EF4-FFF2-40B4-BE49-F238E27FC236}">
                  <a16:creationId xmlns:a16="http://schemas.microsoft.com/office/drawing/2014/main" id="{6C94FC5A-22DE-4DAB-981E-9AE394E4C360}"/>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26" name="Slide Number" hidden="1">
              <a:extLst>
                <a:ext uri="{FF2B5EF4-FFF2-40B4-BE49-F238E27FC236}">
                  <a16:creationId xmlns:a16="http://schemas.microsoft.com/office/drawing/2014/main" id="{14CE2516-B450-4961-8E40-5C70AA693B05}"/>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398" b="1">
                  <a:solidFill>
                    <a:srgbClr val="000000">
                      <a:alpha val="0"/>
                    </a:srgbClr>
                  </a:solidFill>
                </a:rPr>
                <a:t>&lt;P&gt;</a:t>
              </a:r>
            </a:p>
          </p:txBody>
        </p:sp>
        <p:sp>
          <p:nvSpPr>
            <p:cNvPr id="27" name="Timeslot" hidden="1">
              <a:extLst>
                <a:ext uri="{FF2B5EF4-FFF2-40B4-BE49-F238E27FC236}">
                  <a16:creationId xmlns:a16="http://schemas.microsoft.com/office/drawing/2014/main" id="{862F23D2-F412-4E0B-B0D5-7921462B9983}"/>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&lt;TIMESLOT&gt;</a:t>
              </a:r>
            </a:p>
          </p:txBody>
        </p:sp>
        <p:sp>
          <p:nvSpPr>
            <p:cNvPr id="28" name="Responsible" hidden="1">
              <a:extLst>
                <a:ext uri="{FF2B5EF4-FFF2-40B4-BE49-F238E27FC236}">
                  <a16:creationId xmlns:a16="http://schemas.microsoft.com/office/drawing/2014/main" id="{C9D5ED2E-7590-4C6D-A17D-38AB3FAE7AC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&lt;RESPONSIBLE&gt;</a:t>
              </a:r>
            </a:p>
          </p:txBody>
        </p:sp>
        <p:sp>
          <p:nvSpPr>
            <p:cNvPr id="29" name="Duration" hidden="1">
              <a:extLst>
                <a:ext uri="{FF2B5EF4-FFF2-40B4-BE49-F238E27FC236}">
                  <a16:creationId xmlns:a16="http://schemas.microsoft.com/office/drawing/2014/main" id="{E7ED0302-DE11-4C7D-9DCA-40A0AAECC7E9}"/>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&lt;DURATION&gt;</a:t>
              </a:r>
            </a:p>
          </p:txBody>
        </p:sp>
      </p:grpSp>
    </p:spTree>
    <p:extLst>
      <p:ext uri="{BB962C8B-B14F-4D97-AF65-F5344CB8AC3E}">
        <p14:creationId xmlns:p14="http://schemas.microsoft.com/office/powerpoint/2010/main" val="25189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700" y="1741052"/>
            <a:ext cx="5873839"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or an SAP affiliate company. All rights reserved.</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No part of this publication may be reproduced or transmitted in any form or for any purpose without the express permission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of SAP SE or an SAP affiliate company.</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 information contained herein may be changed without prior notice. Some software products marketed by SAP SE and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its distributors contain proprietary software components of other software vendors. National product specifications may vary.</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These materials are provided by SAP SE or an SAP affiliate company for informational purposes only, without representation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warranty of any kind, and SAP or its affiliated companies shall not be liable for errors or omissions with respect to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materials. The only warranties for SAP or SAP affiliate company products and services are those that are set forth in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express warranty statements accompanying such products and services, if any. Nothing herein should be construed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as constituting an additional warranty.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In particular, SAP SE or its affiliated companies have no obligation to pursue any course of business outlined in this document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See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 for additional trademark information and notices.</a:t>
            </a: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700" y="1557161"/>
            <a:ext cx="2215967"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700" y="556764"/>
            <a:ext cx="122886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8"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6"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6"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FDF8D1BC-0D59-4057-898D-F87F5DDF6CA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59629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699" y="1741052"/>
            <a:ext cx="7228463"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a:t>
            </a: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oder ein SAP-Konzernunternehmen. Alle Rechte vorbehalten</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Unterschiede aufweisen.</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sich bei Kaufentscheidungen nicht auf sie zu stützen.</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Zusätzliche Informationen zur Marke und Vermerke finden Sie auf der Seite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endPar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endParaRP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700" y="1557161"/>
            <a:ext cx="2215967"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700" y="556764"/>
            <a:ext cx="122886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8"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6"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6"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7F3CA309-E8F6-4916-859E-5987ADE3C68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215268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49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A544-7D43-624F-81D1-5DA0C8C286B6}"/>
              </a:ext>
            </a:extLst>
          </p:cNvPr>
          <p:cNvSpPr>
            <a:spLocks noGrp="1"/>
          </p:cNvSpPr>
          <p:nvPr>
            <p:ph type="ctrTitle"/>
          </p:nvPr>
        </p:nvSpPr>
        <p:spPr>
          <a:xfrm>
            <a:off x="1524397" y="1663308"/>
            <a:ext cx="9146381" cy="1846659"/>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18B281B0-5CC7-2D41-B901-21D8619B4818}"/>
              </a:ext>
            </a:extLst>
          </p:cNvPr>
          <p:cNvSpPr>
            <a:spLocks noGrp="1"/>
          </p:cNvSpPr>
          <p:nvPr>
            <p:ph type="subTitle" idx="1"/>
          </p:nvPr>
        </p:nvSpPr>
        <p:spPr>
          <a:xfrm>
            <a:off x="1524397" y="3602038"/>
            <a:ext cx="9146381"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9AA31-C116-E248-8599-EC45772ABE5D}"/>
              </a:ext>
            </a:extLst>
          </p:cNvPr>
          <p:cNvSpPr>
            <a:spLocks noGrp="1"/>
          </p:cNvSpPr>
          <p:nvPr>
            <p:ph type="dt" sz="half" idx="10"/>
          </p:nvPr>
        </p:nvSpPr>
        <p:spPr/>
        <p:txBody>
          <a:bodyPr/>
          <a:lstStyle/>
          <a:p>
            <a:fld id="{22905CA3-65C0-D44C-8A99-232F7E299658}" type="datetimeFigureOut">
              <a:rPr lang="en-US" smtClean="0"/>
              <a:t>10/15/2025</a:t>
            </a:fld>
            <a:endParaRPr lang="en-US"/>
          </a:p>
        </p:txBody>
      </p:sp>
      <p:sp>
        <p:nvSpPr>
          <p:cNvPr id="5" name="Footer Placeholder 4">
            <a:extLst>
              <a:ext uri="{FF2B5EF4-FFF2-40B4-BE49-F238E27FC236}">
                <a16:creationId xmlns:a16="http://schemas.microsoft.com/office/drawing/2014/main" id="{2EA84DF8-E5CB-EE43-AFE0-952F094DA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A4F44-6D9B-AF44-B5D9-51B03EF9CDE6}"/>
              </a:ext>
            </a:extLst>
          </p:cNvPr>
          <p:cNvSpPr>
            <a:spLocks noGrp="1"/>
          </p:cNvSpPr>
          <p:nvPr>
            <p:ph type="sldNum" sz="quarter" idx="12"/>
          </p:nvPr>
        </p:nvSpPr>
        <p:spPr/>
        <p:txBody>
          <a:bodyPr/>
          <a:lstStyle/>
          <a:p>
            <a:fld id="{82B8DE41-338C-7C4B-BFF5-A6A3B6438575}" type="slidenum">
              <a:rPr lang="en-US" smtClean="0"/>
              <a:t>‹#›</a:t>
            </a:fld>
            <a:endParaRPr lang="en-US"/>
          </a:p>
        </p:txBody>
      </p:sp>
    </p:spTree>
    <p:extLst>
      <p:ext uri="{BB962C8B-B14F-4D97-AF65-F5344CB8AC3E}">
        <p14:creationId xmlns:p14="http://schemas.microsoft.com/office/powerpoint/2010/main" val="44665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477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1_Cover with Image or Illustration">
    <p:bg>
      <p:bgRef idx="1001">
        <a:schemeClr val="bg1"/>
      </p:bgRef>
    </p:bg>
    <p:spTree>
      <p:nvGrpSpPr>
        <p:cNvPr id="1" name=""/>
        <p:cNvGrpSpPr/>
        <p:nvPr/>
      </p:nvGrpSpPr>
      <p:grpSpPr>
        <a:xfrm>
          <a:off x="0" y="0"/>
          <a:ext cx="0" cy="0"/>
          <a:chOff x="0" y="0"/>
          <a:chExt cx="0" cy="0"/>
        </a:xfrm>
      </p:grpSpPr>
      <p:sp>
        <p:nvSpPr>
          <p:cNvPr id="9" name="Classification" descr="{&quot;templafy&quot;:{&quot;id&quot;:&quot;2ae8e985-0156-4b98-8f19-d907104aa491&quot;}}">
            <a:extLst>
              <a:ext uri="{FF2B5EF4-FFF2-40B4-BE49-F238E27FC236}">
                <a16:creationId xmlns:a16="http://schemas.microsoft.com/office/drawing/2014/main" id="{A3909845-C319-4F70-B849-6D5B07F5060B}"/>
              </a:ext>
            </a:extLst>
          </p:cNvPr>
          <p:cNvSpPr txBox="1"/>
          <p:nvPr userDrawn="1"/>
        </p:nvSpPr>
        <p:spPr>
          <a:xfrm>
            <a:off x="282575" y="5735935"/>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14AD55B4-8AE9-6D4D-9CF0-636F5502DA6B}"/>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9" name="Speaker"/>
          <p:cNvSpPr>
            <a:spLocks noGrp="1"/>
          </p:cNvSpPr>
          <p:nvPr userDrawn="1">
            <p:ph type="subTitle" idx="1" hasCustomPrompt="1"/>
          </p:nvPr>
        </p:nvSpPr>
        <p:spPr bwMode="black">
          <a:xfrm>
            <a:off x="288000" y="5131899"/>
            <a:ext cx="1089917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sp>
        <p:nvSpPr>
          <p:cNvPr id="5" name="Title Image Placeholder" descr="Placeholder title image" title="Title image"/>
          <p:cNvSpPr>
            <a:spLocks noGrp="1"/>
          </p:cNvSpPr>
          <p:nvPr>
            <p:ph type="pic" sz="quarter" idx="12" hasCustomPrompt="1"/>
          </p:nvPr>
        </p:nvSpPr>
        <p:spPr bwMode="gray">
          <a:xfrm>
            <a:off x="3" y="0"/>
            <a:ext cx="12195174" cy="3430006"/>
          </a:xfrm>
          <a:noFill/>
        </p:spPr>
        <p:txBody>
          <a:bodyPr tIns="504000"/>
          <a:lstStyle>
            <a:lvl1pPr algn="ctr">
              <a:defRPr sz="1600">
                <a:solidFill>
                  <a:schemeClr val="tx1"/>
                </a:solidFill>
              </a:defRPr>
            </a:lvl1pPr>
          </a:lstStyle>
          <a:p>
            <a:r>
              <a:rPr lang="en-US"/>
              <a:t>Click icon to insert title image or illustration</a:t>
            </a:r>
          </a:p>
        </p:txBody>
      </p:sp>
      <p:pic>
        <p:nvPicPr>
          <p:cNvPr id="8" name="SAP Logo Placeholder">
            <a:extLst>
              <a:ext uri="{FF2B5EF4-FFF2-40B4-BE49-F238E27FC236}">
                <a16:creationId xmlns:a16="http://schemas.microsoft.com/office/drawing/2014/main" id="{E928E3D8-90E1-C744-B3B1-C6328DDC15F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Tree>
    <p:extLst>
      <p:ext uri="{BB962C8B-B14F-4D97-AF65-F5344CB8AC3E}">
        <p14:creationId xmlns:p14="http://schemas.microsoft.com/office/powerpoint/2010/main" val="71583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986216337" name="SAP Logo Placeholde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4" name="Classification" descr="{&quot;templafy&quot;:{&quot;id&quot;:&quot;15bc616f-9219-463d-9632-0684c50bb311&quot;}}">
            <a:extLst>
              <a:ext uri="{FF2B5EF4-FFF2-40B4-BE49-F238E27FC236}">
                <a16:creationId xmlns:a16="http://schemas.microsoft.com/office/drawing/2014/main" id="{80EF9B3E-B19F-454A-8F82-6620827A3EBD}"/>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9" name="Speaker"/>
          <p:cNvSpPr>
            <a:spLocks noGrp="1"/>
          </p:cNvSpPr>
          <p:nvPr userDrawn="1">
            <p:ph type="subTitle" idx="1" hasCustomPrompt="1"/>
          </p:nvPr>
        </p:nvSpPr>
        <p:spPr bwMode="black">
          <a:xfrm>
            <a:off x="288000" y="5130493"/>
            <a:ext cx="1089917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sp>
        <p:nvSpPr>
          <p:cNvPr id="4" name="Acquired Company Logo Placeholder" descr="{&quot;templafy&quot;:{&quot;id&quot;:&quot;eb3fb7f2-a0ba-4b53-9923-8d70d71ebcc8&quot;}}" hidden="1">
            <a:extLst>
              <a:ext uri="{FF2B5EF4-FFF2-40B4-BE49-F238E27FC236}">
                <a16:creationId xmlns:a16="http://schemas.microsoft.com/office/drawing/2014/main" id="{9FAC5737-20CA-FB41-845A-A1D31183A0C5}"/>
              </a:ext>
            </a:extLst>
          </p:cNvPr>
          <p:cNvSpPr>
            <a:spLocks noGrp="1"/>
          </p:cNvSpPr>
          <p:nvPr>
            <p:ph type="pic" sz="quarter" idx="13" hasCustomPrompt="1"/>
          </p:nvPr>
        </p:nvSpPr>
        <p:spPr>
          <a:xfrm>
            <a:off x="282577" y="3564352"/>
            <a:ext cx="4116387" cy="252000"/>
          </a:xfrm>
        </p:spPr>
        <p:txBody>
          <a:bodyPr anchor="ctr" anchorCtr="0">
            <a:normAutofit/>
          </a:bodyPr>
          <a:lstStyle>
            <a:lvl1pPr>
              <a:defRPr sz="1400">
                <a:noFill/>
              </a:defRPr>
            </a:lvl1pPr>
          </a:lstStyle>
          <a:p>
            <a:r>
              <a:rPr lang="en-US"/>
              <a:t>China</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US"/>
              <a:t>Click icon to add picture</a:t>
            </a:r>
            <a:endParaRPr lang="en-GB"/>
          </a:p>
        </p:txBody>
      </p:sp>
    </p:spTree>
    <p:extLst>
      <p:ext uri="{BB962C8B-B14F-4D97-AF65-F5344CB8AC3E}">
        <p14:creationId xmlns:p14="http://schemas.microsoft.com/office/powerpoint/2010/main" val="3709422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9" name="Classification " descr="{&quot;templafy&quot;:{&quot;id&quot;:&quot;8a6ec43b-9f2a-4c9e-ac60-5ffed1bbbc0d&quot;}}">
            <a:extLst>
              <a:ext uri="{FF2B5EF4-FFF2-40B4-BE49-F238E27FC236}">
                <a16:creationId xmlns:a16="http://schemas.microsoft.com/office/drawing/2014/main" id="{BE9416BF-9F7E-4E92-ACFE-0C3973770D42}"/>
              </a:ext>
            </a:extLst>
          </p:cNvPr>
          <p:cNvSpPr txBox="1"/>
          <p:nvPr userDrawn="1"/>
        </p:nvSpPr>
        <p:spPr>
          <a:xfrm>
            <a:off x="282575" y="5264380"/>
            <a:ext cx="6301873"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6" name="Speaker"/>
          <p:cNvSpPr>
            <a:spLocks noGrp="1"/>
          </p:cNvSpPr>
          <p:nvPr userDrawn="1">
            <p:ph type="subTitle" idx="1" hasCustomPrompt="1"/>
          </p:nvPr>
        </p:nvSpPr>
        <p:spPr bwMode="black">
          <a:xfrm>
            <a:off x="287999" y="4268507"/>
            <a:ext cx="10900800"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7" name="SAP Logo Placeholder">
            <a:extLst>
              <a:ext uri="{FF2B5EF4-FFF2-40B4-BE49-F238E27FC236}">
                <a16:creationId xmlns:a16="http://schemas.microsoft.com/office/drawing/2014/main" id="{3AD4B0B4-E930-0544-BF25-F7642D05D20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Tree>
    <p:extLst>
      <p:ext uri="{BB962C8B-B14F-4D97-AF65-F5344CB8AC3E}">
        <p14:creationId xmlns:p14="http://schemas.microsoft.com/office/powerpoint/2010/main" val="3047008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9" name="Classification" descr="{&quot;templafy&quot;:{&quot;id&quot;:&quot;9f821223-7580-4ab6-aaf1-845ce28d3b05&quot;}}">
            <a:extLst>
              <a:ext uri="{FF2B5EF4-FFF2-40B4-BE49-F238E27FC236}">
                <a16:creationId xmlns:a16="http://schemas.microsoft.com/office/drawing/2014/main" id="{7CCB72D3-C53F-4D36-8D99-606F3BD14BC9}"/>
              </a:ext>
            </a:extLst>
          </p:cNvPr>
          <p:cNvSpPr txBox="1"/>
          <p:nvPr userDrawn="1"/>
        </p:nvSpPr>
        <p:spPr>
          <a:xfrm>
            <a:off x="282575" y="5264379"/>
            <a:ext cx="5987598"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US"/>
              <a:t>Click icon to add picture</a:t>
            </a:r>
            <a:endParaRPr lang="de-DE"/>
          </a:p>
        </p:txBody>
      </p:sp>
      <p:sp>
        <p:nvSpPr>
          <p:cNvPr id="6" name="Speaker"/>
          <p:cNvSpPr>
            <a:spLocks noGrp="1"/>
          </p:cNvSpPr>
          <p:nvPr userDrawn="1">
            <p:ph type="subTitle" idx="1" hasCustomPrompt="1"/>
          </p:nvPr>
        </p:nvSpPr>
        <p:spPr bwMode="black">
          <a:xfrm>
            <a:off x="288003" y="4268507"/>
            <a:ext cx="6373430"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10" name="SAP Logo Placeholder">
            <a:extLst>
              <a:ext uri="{FF2B5EF4-FFF2-40B4-BE49-F238E27FC236}">
                <a16:creationId xmlns:a16="http://schemas.microsoft.com/office/drawing/2014/main" id="{26E2BF66-8A24-8642-BA66-70E39BB9DA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Tree>
    <p:extLst>
      <p:ext uri="{BB962C8B-B14F-4D97-AF65-F5344CB8AC3E}">
        <p14:creationId xmlns:p14="http://schemas.microsoft.com/office/powerpoint/2010/main" val="193416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325982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944268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199269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2_Cover with Image or Illustration">
    <p:bg>
      <p:bgRef idx="1001">
        <a:schemeClr val="bg1"/>
      </p:bgRef>
    </p:bg>
    <p:spTree>
      <p:nvGrpSpPr>
        <p:cNvPr id="1" name=""/>
        <p:cNvGrpSpPr/>
        <p:nvPr/>
      </p:nvGrpSpPr>
      <p:grpSpPr>
        <a:xfrm>
          <a:off x="0" y="0"/>
          <a:ext cx="0" cy="0"/>
          <a:chOff x="0" y="0"/>
          <a:chExt cx="0" cy="0"/>
        </a:xfrm>
      </p:grpSpPr>
      <p:sp>
        <p:nvSpPr>
          <p:cNvPr id="9" name="Classification" descr="{&quot;templafy&quot;:{&quot;id&quot;:&quot;2ae8e985-0156-4b98-8f19-d907104aa491&quot;}}">
            <a:extLst>
              <a:ext uri="{FF2B5EF4-FFF2-40B4-BE49-F238E27FC236}">
                <a16:creationId xmlns:a16="http://schemas.microsoft.com/office/drawing/2014/main" id="{A3909845-C319-4F70-B849-6D5B07F5060B}"/>
              </a:ext>
            </a:extLst>
          </p:cNvPr>
          <p:cNvSpPr txBox="1"/>
          <p:nvPr userDrawn="1"/>
        </p:nvSpPr>
        <p:spPr>
          <a:xfrm>
            <a:off x="282575" y="5735935"/>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14AD55B4-8AE9-6D4D-9CF0-636F5502DA6B}"/>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9" name="Speaker"/>
          <p:cNvSpPr>
            <a:spLocks noGrp="1"/>
          </p:cNvSpPr>
          <p:nvPr userDrawn="1">
            <p:ph type="subTitle" idx="1" hasCustomPrompt="1"/>
          </p:nvPr>
        </p:nvSpPr>
        <p:spPr bwMode="black">
          <a:xfrm>
            <a:off x="288000" y="5131901"/>
            <a:ext cx="10899174"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7" dirty="0">
                <a:latin typeface="+mn-lt"/>
                <a:ea typeface="+mn-ea"/>
                <a:cs typeface="+mn-cs"/>
              </a:defRPr>
            </a:lvl1pPr>
          </a:lstStyle>
          <a:p>
            <a:pPr lvl="0"/>
            <a:r>
              <a:rPr lang="en-US"/>
              <a:t>Title Goes Here</a:t>
            </a:r>
            <a:br>
              <a:rPr lang="en-US"/>
            </a:br>
            <a:r>
              <a:rPr lang="en-US"/>
              <a:t>and Here and Here</a:t>
            </a:r>
          </a:p>
        </p:txBody>
      </p:sp>
      <p:sp>
        <p:nvSpPr>
          <p:cNvPr id="5" name="Title Image Placeholder" descr="Placeholder title image" title="Title image"/>
          <p:cNvSpPr>
            <a:spLocks noGrp="1"/>
          </p:cNvSpPr>
          <p:nvPr>
            <p:ph type="pic" sz="quarter" idx="12" hasCustomPrompt="1"/>
          </p:nvPr>
        </p:nvSpPr>
        <p:spPr bwMode="gray">
          <a:xfrm>
            <a:off x="4" y="0"/>
            <a:ext cx="12195174" cy="3430006"/>
          </a:xfrm>
          <a:noFill/>
        </p:spPr>
        <p:txBody>
          <a:bodyPr tIns="504000"/>
          <a:lstStyle>
            <a:lvl1pPr algn="ctr">
              <a:defRPr sz="1600">
                <a:solidFill>
                  <a:schemeClr val="tx1"/>
                </a:solidFill>
              </a:defRPr>
            </a:lvl1pPr>
          </a:lstStyle>
          <a:p>
            <a:r>
              <a:rPr lang="en-US"/>
              <a:t>Click icon to insert title image or illustration</a:t>
            </a:r>
          </a:p>
        </p:txBody>
      </p:sp>
      <p:pic>
        <p:nvPicPr>
          <p:cNvPr id="8" name="SAP Logo Placeholder">
            <a:extLst>
              <a:ext uri="{FF2B5EF4-FFF2-40B4-BE49-F238E27FC236}">
                <a16:creationId xmlns:a16="http://schemas.microsoft.com/office/drawing/2014/main" id="{E928E3D8-90E1-C744-B3B1-C6328DDC15F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Tree>
    <p:extLst>
      <p:ext uri="{BB962C8B-B14F-4D97-AF65-F5344CB8AC3E}">
        <p14:creationId xmlns:p14="http://schemas.microsoft.com/office/powerpoint/2010/main" val="1366594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slideLayout" Target="../slideLayouts/slideLayout221.xml"/><Relationship Id="rId13" Type="http://schemas.openxmlformats.org/officeDocument/2006/relationships/slideLayout" Target="../slideLayouts/slideLayout222.xml"/><Relationship Id="rId14" Type="http://schemas.openxmlformats.org/officeDocument/2006/relationships/slideLayout" Target="../slideLayouts/slideLayout223.xml"/><Relationship Id="rId15" Type="http://schemas.openxmlformats.org/officeDocument/2006/relationships/slideLayout" Target="../slideLayouts/slideLayout224.xml"/><Relationship Id="rId16" Type="http://schemas.openxmlformats.org/officeDocument/2006/relationships/slideLayout" Target="../slideLayouts/slideLayout225.xml"/><Relationship Id="rId17" Type="http://schemas.openxmlformats.org/officeDocument/2006/relationships/slideLayout" Target="../slideLayouts/slideLayout226.xml"/><Relationship Id="rId18" Type="http://schemas.openxmlformats.org/officeDocument/2006/relationships/slideLayout" Target="../slideLayouts/slideLayout227.xml"/><Relationship Id="rId19" Type="http://schemas.openxmlformats.org/officeDocument/2006/relationships/slideLayout" Target="../slideLayouts/slideLayout228.xml"/><Relationship Id="rId20" Type="http://schemas.openxmlformats.org/officeDocument/2006/relationships/slideLayout" Target="../slideLayouts/slideLayout229.xml"/><Relationship Id="rId21" Type="http://schemas.openxmlformats.org/officeDocument/2006/relationships/slideLayout" Target="../slideLayouts/slideLayout230.xml"/><Relationship Id="rId22" Type="http://schemas.openxmlformats.org/officeDocument/2006/relationships/slideLayout" Target="../slideLayouts/slideLayout231.xml"/><Relationship Id="rId23" Type="http://schemas.openxmlformats.org/officeDocument/2006/relationships/slideLayout" Target="../slideLayouts/slideLayout232.xml"/><Relationship Id="rId24" Type="http://schemas.openxmlformats.org/officeDocument/2006/relationships/theme" Target="../theme/theme10.xml"/><Relationship Id="rId25" Type="http://schemas.openxmlformats.org/officeDocument/2006/relationships/tags" Target="../tags/tag493.xml"/><Relationship Id="rId26" Type="http://schemas.openxmlformats.org/officeDocument/2006/relationships/tags" Target="../tags/tag494.xml"/><Relationship Id="rId27" Type="http://schemas.openxmlformats.org/officeDocument/2006/relationships/tags" Target="../tags/tag495.xml"/><Relationship Id="rId28" Type="http://schemas.openxmlformats.org/officeDocument/2006/relationships/tags" Target="../tags/tag496.xml"/><Relationship Id="rId29" Type="http://schemas.openxmlformats.org/officeDocument/2006/relationships/tags" Target="../tags/tag497.xml"/><Relationship Id="rId30" Type="http://schemas.openxmlformats.org/officeDocument/2006/relationships/tags" Target="../tags/tag498.xml"/><Relationship Id="rId31" Type="http://schemas.openxmlformats.org/officeDocument/2006/relationships/tags" Target="../tags/tag499.xml"/><Relationship Id="rId32" Type="http://schemas.openxmlformats.org/officeDocument/2006/relationships/tags" Target="../tags/tag500.xml"/><Relationship Id="rId33" Type="http://schemas.openxmlformats.org/officeDocument/2006/relationships/tags" Target="../tags/tag501.xml"/><Relationship Id="rId34" Type="http://schemas.openxmlformats.org/officeDocument/2006/relationships/tags" Target="../tags/tag502.xml"/><Relationship Id="rId35" Type="http://schemas.openxmlformats.org/officeDocument/2006/relationships/tags" Target="../tags/tag503.xml"/><Relationship Id="rId36" Type="http://schemas.openxmlformats.org/officeDocument/2006/relationships/tags" Target="../tags/tag504.xml"/><Relationship Id="rId37" Type="http://schemas.openxmlformats.org/officeDocument/2006/relationships/tags" Target="../tags/tag505.xml"/><Relationship Id="rId38" Type="http://schemas.openxmlformats.org/officeDocument/2006/relationships/tags" Target="../tags/tag506.xml"/><Relationship Id="rId39" Type="http://schemas.openxmlformats.org/officeDocument/2006/relationships/tags" Target="../tags/tag507.xml"/><Relationship Id="rId40" Type="http://schemas.openxmlformats.org/officeDocument/2006/relationships/tags" Target="../tags/tag508.xml"/><Relationship Id="rId41" Type="http://schemas.openxmlformats.org/officeDocument/2006/relationships/tags" Target="../tags/tag509.xml"/><Relationship Id="rId42" Type="http://schemas.openxmlformats.org/officeDocument/2006/relationships/tags" Target="../tags/tag510.xml"/><Relationship Id="rId43" Type="http://schemas.openxmlformats.org/officeDocument/2006/relationships/tags" Target="../tags/tag511.xml"/><Relationship Id="rId44" Type="http://schemas.openxmlformats.org/officeDocument/2006/relationships/tags" Target="../tags/tag512.xml"/><Relationship Id="rId45" Type="http://schemas.openxmlformats.org/officeDocument/2006/relationships/tags" Target="../tags/tag513.xml"/><Relationship Id="rId46" Type="http://schemas.openxmlformats.org/officeDocument/2006/relationships/tags" Target="../tags/tag514.xml"/><Relationship Id="rId47" Type="http://schemas.openxmlformats.org/officeDocument/2006/relationships/tags" Target="../tags/tag515.xml"/><Relationship Id="rId48" Type="http://schemas.openxmlformats.org/officeDocument/2006/relationships/tags" Target="../tags/tag516.xml"/><Relationship Id="rId49" Type="http://schemas.openxmlformats.org/officeDocument/2006/relationships/tags" Target="../tags/tag517.xml"/><Relationship Id="rId50" Type="http://schemas.openxmlformats.org/officeDocument/2006/relationships/tags" Target="../tags/tag518.xml"/><Relationship Id="rId51" Type="http://schemas.openxmlformats.org/officeDocument/2006/relationships/tags" Target="../tags/tag519.xml"/><Relationship Id="rId52" Type="http://schemas.openxmlformats.org/officeDocument/2006/relationships/tags" Target="../tags/tag520.xml"/><Relationship Id="rId53" Type="http://schemas.openxmlformats.org/officeDocument/2006/relationships/tags" Target="../tags/tag521.xml"/><Relationship Id="rId54" Type="http://schemas.openxmlformats.org/officeDocument/2006/relationships/tags" Target="../tags/tag522.xml"/><Relationship Id="rId55" Type="http://schemas.openxmlformats.org/officeDocument/2006/relationships/tags" Target="../tags/tag523.xml"/><Relationship Id="rId56" Type="http://schemas.openxmlformats.org/officeDocument/2006/relationships/tags" Target="../tags/tag524.xml"/><Relationship Id="rId57" Type="http://schemas.openxmlformats.org/officeDocument/2006/relationships/tags" Target="../tags/tag525.xml"/><Relationship Id="rId58" Type="http://schemas.openxmlformats.org/officeDocument/2006/relationships/tags" Target="../tags/tag526.xml"/><Relationship Id="rId59" Type="http://schemas.openxmlformats.org/officeDocument/2006/relationships/tags" Target="../tags/tag527.xml"/><Relationship Id="rId60" Type="http://schemas.openxmlformats.org/officeDocument/2006/relationships/tags" Target="../tags/tag528.xml"/><Relationship Id="rId61" Type="http://schemas.openxmlformats.org/officeDocument/2006/relationships/tags" Target="../tags/tag529.xml"/><Relationship Id="rId62" Type="http://schemas.openxmlformats.org/officeDocument/2006/relationships/tags" Target="../tags/tag530.xml"/><Relationship Id="rId63" Type="http://schemas.openxmlformats.org/officeDocument/2006/relationships/tags" Target="../tags/tag531.xml"/><Relationship Id="rId64" Type="http://schemas.openxmlformats.org/officeDocument/2006/relationships/tags" Target="../tags/tag532.xml"/><Relationship Id="rId65" Type="http://schemas.openxmlformats.org/officeDocument/2006/relationships/tags" Target="../tags/tag533.xml"/><Relationship Id="rId66" Type="http://schemas.openxmlformats.org/officeDocument/2006/relationships/tags" Target="../tags/tag534.xml"/><Relationship Id="rId67" Type="http://schemas.openxmlformats.org/officeDocument/2006/relationships/tags" Target="../tags/tag535.xml"/><Relationship Id="rId68" Type="http://schemas.openxmlformats.org/officeDocument/2006/relationships/tags" Target="../tags/tag536.xml"/><Relationship Id="rId69" Type="http://schemas.openxmlformats.org/officeDocument/2006/relationships/tags" Target="../tags/tag537.xml"/><Relationship Id="rId70" Type="http://schemas.openxmlformats.org/officeDocument/2006/relationships/tags" Target="../tags/tag538.xml"/><Relationship Id="rId71" Type="http://schemas.openxmlformats.org/officeDocument/2006/relationships/tags" Target="../tags/tag539.xml"/><Relationship Id="rId72" Type="http://schemas.openxmlformats.org/officeDocument/2006/relationships/tags" Target="../tags/tag540.xml"/><Relationship Id="rId73" Type="http://schemas.openxmlformats.org/officeDocument/2006/relationships/tags" Target="../tags/tag541.xml"/><Relationship Id="rId74" Type="http://schemas.openxmlformats.org/officeDocument/2006/relationships/tags" Target="../tags/tag542.xml"/><Relationship Id="rId75" Type="http://schemas.openxmlformats.org/officeDocument/2006/relationships/tags" Target="../tags/tag543.xml"/><Relationship Id="rId76" Type="http://schemas.openxmlformats.org/officeDocument/2006/relationships/tags" Target="../tags/tag544.xml"/><Relationship Id="rId77" Type="http://schemas.openxmlformats.org/officeDocument/2006/relationships/tags" Target="../tags/tag545.xml"/><Relationship Id="rId78" Type="http://schemas.openxmlformats.org/officeDocument/2006/relationships/tags" Target="../tags/tag546.xml"/><Relationship Id="rId79" Type="http://schemas.openxmlformats.org/officeDocument/2006/relationships/tags" Target="../tags/tag547.xml"/><Relationship Id="rId80" Type="http://schemas.openxmlformats.org/officeDocument/2006/relationships/tags" Target="../tags/tag548.xml"/><Relationship Id="rId81" Type="http://schemas.openxmlformats.org/officeDocument/2006/relationships/tags" Target="../tags/tag549.xml"/><Relationship Id="rId82" Type="http://schemas.openxmlformats.org/officeDocument/2006/relationships/tags" Target="../tags/tag550.xml"/><Relationship Id="rId83" Type="http://schemas.openxmlformats.org/officeDocument/2006/relationships/tags" Target="../tags/tag551.xml"/><Relationship Id="rId84" Type="http://schemas.openxmlformats.org/officeDocument/2006/relationships/tags" Target="../tags/tag552.xml"/><Relationship Id="rId85" Type="http://schemas.openxmlformats.org/officeDocument/2006/relationships/tags" Target="../tags/tag553.xml"/><Relationship Id="rId86" Type="http://schemas.openxmlformats.org/officeDocument/2006/relationships/tags" Target="../tags/tag554.xml"/><Relationship Id="rId87" Type="http://schemas.openxmlformats.org/officeDocument/2006/relationships/tags" Target="../tags/tag555.xml"/><Relationship Id="rId88" Type="http://schemas.openxmlformats.org/officeDocument/2006/relationships/tags" Target="../tags/tag556.xml"/><Relationship Id="rId89" Type="http://schemas.openxmlformats.org/officeDocument/2006/relationships/tags" Target="../tags/tag557.xml"/><Relationship Id="rId90" Type="http://schemas.openxmlformats.org/officeDocument/2006/relationships/tags" Target="../tags/tag558.xml"/><Relationship Id="rId91" Type="http://schemas.openxmlformats.org/officeDocument/2006/relationships/tags" Target="../tags/tag559.xml"/><Relationship Id="rId92" Type="http://schemas.openxmlformats.org/officeDocument/2006/relationships/tags" Target="../tags/tag560.xml"/><Relationship Id="rId93" Type="http://schemas.openxmlformats.org/officeDocument/2006/relationships/tags" Target="../tags/tag561.xml"/><Relationship Id="rId94" Type="http://schemas.openxmlformats.org/officeDocument/2006/relationships/tags" Target="../tags/tag562.xml"/><Relationship Id="rId95" Type="http://schemas.openxmlformats.org/officeDocument/2006/relationships/tags" Target="../tags/tag563.xml"/><Relationship Id="rId96" Type="http://schemas.openxmlformats.org/officeDocument/2006/relationships/tags" Target="../tags/tag564.xml"/><Relationship Id="rId97" Type="http://schemas.openxmlformats.org/officeDocument/2006/relationships/tags" Target="../tags/tag565.xml"/><Relationship Id="rId98" Type="http://schemas.openxmlformats.org/officeDocument/2006/relationships/tags" Target="../tags/tag566.xml"/><Relationship Id="rId99" Type="http://schemas.openxmlformats.org/officeDocument/2006/relationships/tags" Target="../tags/tag567.xml"/><Relationship Id="rId100" Type="http://schemas.openxmlformats.org/officeDocument/2006/relationships/tags" Target="../tags/tag568.xml"/><Relationship Id="rId101" Type="http://schemas.openxmlformats.org/officeDocument/2006/relationships/tags" Target="../tags/tag569.xml"/><Relationship Id="rId102" Type="http://schemas.openxmlformats.org/officeDocument/2006/relationships/tags" Target="../tags/tag570.xml"/><Relationship Id="rId103" Type="http://schemas.openxmlformats.org/officeDocument/2006/relationships/tags" Target="../tags/tag571.xml"/><Relationship Id="rId104" Type="http://schemas.openxmlformats.org/officeDocument/2006/relationships/tags" Target="../tags/tag572.xml"/><Relationship Id="rId105" Type="http://schemas.openxmlformats.org/officeDocument/2006/relationships/tags" Target="../tags/tag573.xml"/><Relationship Id="rId106" Type="http://schemas.openxmlformats.org/officeDocument/2006/relationships/tags" Target="../tags/tag574.xml"/><Relationship Id="rId107" Type="http://schemas.openxmlformats.org/officeDocument/2006/relationships/tags" Target="../tags/tag575.xml"/><Relationship Id="rId108" Type="http://schemas.openxmlformats.org/officeDocument/2006/relationships/tags" Target="../tags/tag576.xml"/><Relationship Id="rId109" Type="http://schemas.openxmlformats.org/officeDocument/2006/relationships/tags" Target="../tags/tag577.xml"/><Relationship Id="rId110" Type="http://schemas.openxmlformats.org/officeDocument/2006/relationships/tags" Target="../tags/tag578.xml"/><Relationship Id="rId111" Type="http://schemas.openxmlformats.org/officeDocument/2006/relationships/tags" Target="../tags/tag579.xml"/><Relationship Id="rId112" Type="http://schemas.openxmlformats.org/officeDocument/2006/relationships/tags" Target="../tags/tag580.xml"/><Relationship Id="rId113" Type="http://schemas.openxmlformats.org/officeDocument/2006/relationships/tags" Target="../tags/tag581.xml"/><Relationship Id="rId114" Type="http://schemas.openxmlformats.org/officeDocument/2006/relationships/tags" Target="../tags/tag582.xml"/><Relationship Id="rId115" Type="http://schemas.openxmlformats.org/officeDocument/2006/relationships/tags" Target="../tags/tag583.xml"/><Relationship Id="rId116" Type="http://schemas.openxmlformats.org/officeDocument/2006/relationships/tags" Target="../tags/tag584.xml"/><Relationship Id="rId117" Type="http://schemas.openxmlformats.org/officeDocument/2006/relationships/tags" Target="../tags/tag585.xml"/><Relationship Id="rId118" Type="http://schemas.openxmlformats.org/officeDocument/2006/relationships/tags" Target="../tags/tag586.xml"/><Relationship Id="rId119" Type="http://schemas.openxmlformats.org/officeDocument/2006/relationships/tags" Target="../tags/tag587.xml"/><Relationship Id="rId120" Type="http://schemas.openxmlformats.org/officeDocument/2006/relationships/tags" Target="../tags/tag588.xml"/><Relationship Id="rId121" Type="http://schemas.openxmlformats.org/officeDocument/2006/relationships/tags" Target="../tags/tag589.xml"/><Relationship Id="rId122" Type="http://schemas.openxmlformats.org/officeDocument/2006/relationships/tags" Target="../tags/tag590.xml"/><Relationship Id="rId123" Type="http://schemas.openxmlformats.org/officeDocument/2006/relationships/tags" Target="../tags/tag591.xml"/><Relationship Id="rId124" Type="http://schemas.openxmlformats.org/officeDocument/2006/relationships/tags" Target="../tags/tag592.xml"/><Relationship Id="rId125" Type="http://schemas.openxmlformats.org/officeDocument/2006/relationships/tags" Target="../tags/tag593.xml"/><Relationship Id="rId126" Type="http://schemas.openxmlformats.org/officeDocument/2006/relationships/tags" Target="../tags/tag594.xml"/><Relationship Id="rId127" Type="http://schemas.openxmlformats.org/officeDocument/2006/relationships/tags" Target="../tags/tag595.xml"/><Relationship Id="rId128" Type="http://schemas.openxmlformats.org/officeDocument/2006/relationships/tags" Target="../tags/tag596.xml"/><Relationship Id="rId129" Type="http://schemas.openxmlformats.org/officeDocument/2006/relationships/tags" Target="../tags/tag597.xml"/><Relationship Id="rId130" Type="http://schemas.openxmlformats.org/officeDocument/2006/relationships/tags" Target="../tags/tag598.xml"/><Relationship Id="rId131" Type="http://schemas.openxmlformats.org/officeDocument/2006/relationships/tags" Target="../tags/tag599.xml"/><Relationship Id="rId132" Type="http://schemas.openxmlformats.org/officeDocument/2006/relationships/tags" Target="../tags/tag600.xml"/><Relationship Id="rId133" Type="http://schemas.openxmlformats.org/officeDocument/2006/relationships/tags" Target="../tags/tag601.xml"/><Relationship Id="rId134" Type="http://schemas.openxmlformats.org/officeDocument/2006/relationships/tags" Target="../tags/tag602.xml"/><Relationship Id="rId135" Type="http://schemas.openxmlformats.org/officeDocument/2006/relationships/tags" Target="../tags/tag603.xml"/><Relationship Id="rId136" Type="http://schemas.openxmlformats.org/officeDocument/2006/relationships/tags" Target="../tags/tag604.xml"/><Relationship Id="rId137" Type="http://schemas.openxmlformats.org/officeDocument/2006/relationships/tags" Target="../tags/tag605.xml"/><Relationship Id="rId138" Type="http://schemas.openxmlformats.org/officeDocument/2006/relationships/tags" Target="../tags/tag606.xml"/><Relationship Id="rId139" Type="http://schemas.openxmlformats.org/officeDocument/2006/relationships/tags" Target="../tags/tag607.xml"/><Relationship Id="rId140" Type="http://schemas.openxmlformats.org/officeDocument/2006/relationships/tags" Target="../tags/tag608.xml"/><Relationship Id="rId141" Type="http://schemas.openxmlformats.org/officeDocument/2006/relationships/tags" Target="../tags/tag609.xml"/><Relationship Id="rId142" Type="http://schemas.openxmlformats.org/officeDocument/2006/relationships/tags" Target="../tags/tag610.xml"/><Relationship Id="rId143" Type="http://schemas.openxmlformats.org/officeDocument/2006/relationships/tags" Target="../tags/tag611.xml"/><Relationship Id="rId144" Type="http://schemas.openxmlformats.org/officeDocument/2006/relationships/tags" Target="../tags/tag612.xml"/><Relationship Id="rId145" Type="http://schemas.openxmlformats.org/officeDocument/2006/relationships/tags" Target="../tags/tag613.xml"/><Relationship Id="rId146" Type="http://schemas.openxmlformats.org/officeDocument/2006/relationships/tags" Target="../tags/tag614.xml"/><Relationship Id="rId147" Type="http://schemas.openxmlformats.org/officeDocument/2006/relationships/tags" Target="../tags/tag61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theme" Target="../theme/theme4.xml"/><Relationship Id="rId29" Type="http://schemas.openxmlformats.org/officeDocument/2006/relationships/tags" Target="../tags/tag1.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68" Type="http://schemas.openxmlformats.org/officeDocument/2006/relationships/tags" Target="../tags/tag40.xml"/><Relationship Id="rId69" Type="http://schemas.openxmlformats.org/officeDocument/2006/relationships/tags" Target="../tags/tag41.xml"/><Relationship Id="rId70" Type="http://schemas.openxmlformats.org/officeDocument/2006/relationships/tags" Target="../tags/tag42.xml"/><Relationship Id="rId71" Type="http://schemas.openxmlformats.org/officeDocument/2006/relationships/tags" Target="../tags/tag43.xml"/><Relationship Id="rId72" Type="http://schemas.openxmlformats.org/officeDocument/2006/relationships/tags" Target="../tags/tag44.xml"/><Relationship Id="rId73" Type="http://schemas.openxmlformats.org/officeDocument/2006/relationships/tags" Target="../tags/tag45.xml"/><Relationship Id="rId74" Type="http://schemas.openxmlformats.org/officeDocument/2006/relationships/tags" Target="../tags/tag46.xml"/><Relationship Id="rId75" Type="http://schemas.openxmlformats.org/officeDocument/2006/relationships/tags" Target="../tags/tag47.xml"/><Relationship Id="rId76" Type="http://schemas.openxmlformats.org/officeDocument/2006/relationships/tags" Target="../tags/tag48.xml"/><Relationship Id="rId77" Type="http://schemas.openxmlformats.org/officeDocument/2006/relationships/tags" Target="../tags/tag49.xml"/><Relationship Id="rId78" Type="http://schemas.openxmlformats.org/officeDocument/2006/relationships/tags" Target="../tags/tag50.xml"/><Relationship Id="rId79" Type="http://schemas.openxmlformats.org/officeDocument/2006/relationships/tags" Target="../tags/tag51.xml"/><Relationship Id="rId80" Type="http://schemas.openxmlformats.org/officeDocument/2006/relationships/tags" Target="../tags/tag52.xml"/><Relationship Id="rId81" Type="http://schemas.openxmlformats.org/officeDocument/2006/relationships/tags" Target="../tags/tag53.xml"/><Relationship Id="rId82" Type="http://schemas.openxmlformats.org/officeDocument/2006/relationships/tags" Target="../tags/tag54.xml"/><Relationship Id="rId83" Type="http://schemas.openxmlformats.org/officeDocument/2006/relationships/tags" Target="../tags/tag55.xml"/><Relationship Id="rId84" Type="http://schemas.openxmlformats.org/officeDocument/2006/relationships/tags" Target="../tags/tag56.xml"/><Relationship Id="rId85" Type="http://schemas.openxmlformats.org/officeDocument/2006/relationships/tags" Target="../tags/tag57.xml"/><Relationship Id="rId86" Type="http://schemas.openxmlformats.org/officeDocument/2006/relationships/tags" Target="../tags/tag58.xml"/><Relationship Id="rId87" Type="http://schemas.openxmlformats.org/officeDocument/2006/relationships/tags" Target="../tags/tag59.xml"/><Relationship Id="rId88" Type="http://schemas.openxmlformats.org/officeDocument/2006/relationships/tags" Target="../tags/tag60.xml"/><Relationship Id="rId89" Type="http://schemas.openxmlformats.org/officeDocument/2006/relationships/tags" Target="../tags/tag61.xml"/><Relationship Id="rId90" Type="http://schemas.openxmlformats.org/officeDocument/2006/relationships/tags" Target="../tags/tag62.xml"/><Relationship Id="rId91" Type="http://schemas.openxmlformats.org/officeDocument/2006/relationships/tags" Target="../tags/tag63.xml"/><Relationship Id="rId92" Type="http://schemas.openxmlformats.org/officeDocument/2006/relationships/tags" Target="../tags/tag64.xml"/><Relationship Id="rId93" Type="http://schemas.openxmlformats.org/officeDocument/2006/relationships/tags" Target="../tags/tag65.xml"/><Relationship Id="rId94" Type="http://schemas.openxmlformats.org/officeDocument/2006/relationships/tags" Target="../tags/tag66.xml"/><Relationship Id="rId95" Type="http://schemas.openxmlformats.org/officeDocument/2006/relationships/tags" Target="../tags/tag67.xml"/><Relationship Id="rId96" Type="http://schemas.openxmlformats.org/officeDocument/2006/relationships/tags" Target="../tags/tag68.xml"/><Relationship Id="rId97" Type="http://schemas.openxmlformats.org/officeDocument/2006/relationships/tags" Target="../tags/tag69.xml"/><Relationship Id="rId98" Type="http://schemas.openxmlformats.org/officeDocument/2006/relationships/tags" Target="../tags/tag70.xml"/><Relationship Id="rId99" Type="http://schemas.openxmlformats.org/officeDocument/2006/relationships/tags" Target="../tags/tag71.xml"/><Relationship Id="rId100" Type="http://schemas.openxmlformats.org/officeDocument/2006/relationships/tags" Target="../tags/tag72.xml"/><Relationship Id="rId101" Type="http://schemas.openxmlformats.org/officeDocument/2006/relationships/tags" Target="../tags/tag73.xml"/><Relationship Id="rId102" Type="http://schemas.openxmlformats.org/officeDocument/2006/relationships/tags" Target="../tags/tag74.xml"/><Relationship Id="rId103" Type="http://schemas.openxmlformats.org/officeDocument/2006/relationships/tags" Target="../tags/tag75.xml"/><Relationship Id="rId104" Type="http://schemas.openxmlformats.org/officeDocument/2006/relationships/tags" Target="../tags/tag76.xml"/><Relationship Id="rId105" Type="http://schemas.openxmlformats.org/officeDocument/2006/relationships/tags" Target="../tags/tag77.xml"/><Relationship Id="rId106" Type="http://schemas.openxmlformats.org/officeDocument/2006/relationships/tags" Target="../tags/tag78.xml"/><Relationship Id="rId107" Type="http://schemas.openxmlformats.org/officeDocument/2006/relationships/tags" Target="../tags/tag79.xml"/><Relationship Id="rId108" Type="http://schemas.openxmlformats.org/officeDocument/2006/relationships/tags" Target="../tags/tag80.xml"/><Relationship Id="rId109" Type="http://schemas.openxmlformats.org/officeDocument/2006/relationships/tags" Target="../tags/tag81.xml"/><Relationship Id="rId110" Type="http://schemas.openxmlformats.org/officeDocument/2006/relationships/tags" Target="../tags/tag82.xml"/><Relationship Id="rId111" Type="http://schemas.openxmlformats.org/officeDocument/2006/relationships/tags" Target="../tags/tag83.xml"/><Relationship Id="rId112" Type="http://schemas.openxmlformats.org/officeDocument/2006/relationships/tags" Target="../tags/tag84.xml"/><Relationship Id="rId113" Type="http://schemas.openxmlformats.org/officeDocument/2006/relationships/tags" Target="../tags/tag85.xml"/><Relationship Id="rId114" Type="http://schemas.openxmlformats.org/officeDocument/2006/relationships/tags" Target="../tags/tag86.xml"/><Relationship Id="rId115" Type="http://schemas.openxmlformats.org/officeDocument/2006/relationships/tags" Target="../tags/tag87.xml"/><Relationship Id="rId116" Type="http://schemas.openxmlformats.org/officeDocument/2006/relationships/tags" Target="../tags/tag88.xml"/><Relationship Id="rId117" Type="http://schemas.openxmlformats.org/officeDocument/2006/relationships/tags" Target="../tags/tag89.xml"/><Relationship Id="rId118" Type="http://schemas.openxmlformats.org/officeDocument/2006/relationships/tags" Target="../tags/tag90.xml"/><Relationship Id="rId119" Type="http://schemas.openxmlformats.org/officeDocument/2006/relationships/tags" Target="../tags/tag91.xml"/><Relationship Id="rId120" Type="http://schemas.openxmlformats.org/officeDocument/2006/relationships/tags" Target="../tags/tag92.xml"/><Relationship Id="rId121" Type="http://schemas.openxmlformats.org/officeDocument/2006/relationships/tags" Target="../tags/tag93.xml"/><Relationship Id="rId122" Type="http://schemas.openxmlformats.org/officeDocument/2006/relationships/tags" Target="../tags/tag94.xml"/><Relationship Id="rId123" Type="http://schemas.openxmlformats.org/officeDocument/2006/relationships/tags" Target="../tags/tag95.xml"/><Relationship Id="rId124" Type="http://schemas.openxmlformats.org/officeDocument/2006/relationships/tags" Target="../tags/tag96.xml"/><Relationship Id="rId125" Type="http://schemas.openxmlformats.org/officeDocument/2006/relationships/tags" Target="../tags/tag97.xml"/><Relationship Id="rId126" Type="http://schemas.openxmlformats.org/officeDocument/2006/relationships/tags" Target="../tags/tag98.xml"/><Relationship Id="rId127" Type="http://schemas.openxmlformats.org/officeDocument/2006/relationships/tags" Target="../tags/tag99.xml"/><Relationship Id="rId128" Type="http://schemas.openxmlformats.org/officeDocument/2006/relationships/tags" Target="../tags/tag100.xml"/><Relationship Id="rId129" Type="http://schemas.openxmlformats.org/officeDocument/2006/relationships/tags" Target="../tags/tag101.xml"/><Relationship Id="rId130" Type="http://schemas.openxmlformats.org/officeDocument/2006/relationships/tags" Target="../tags/tag102.xml"/><Relationship Id="rId131" Type="http://schemas.openxmlformats.org/officeDocument/2006/relationships/tags" Target="../tags/tag103.xml"/><Relationship Id="rId132" Type="http://schemas.openxmlformats.org/officeDocument/2006/relationships/tags" Target="../tags/tag104.xml"/><Relationship Id="rId133" Type="http://schemas.openxmlformats.org/officeDocument/2006/relationships/tags" Target="../tags/tag105.xml"/><Relationship Id="rId134" Type="http://schemas.openxmlformats.org/officeDocument/2006/relationships/tags" Target="../tags/tag106.xml"/><Relationship Id="rId135" Type="http://schemas.openxmlformats.org/officeDocument/2006/relationships/tags" Target="../tags/tag107.xml"/><Relationship Id="rId136" Type="http://schemas.openxmlformats.org/officeDocument/2006/relationships/tags" Target="../tags/tag108.xml"/><Relationship Id="rId137" Type="http://schemas.openxmlformats.org/officeDocument/2006/relationships/tags" Target="../tags/tag109.xml"/><Relationship Id="rId138" Type="http://schemas.openxmlformats.org/officeDocument/2006/relationships/tags" Target="../tags/tag110.xml"/><Relationship Id="rId139" Type="http://schemas.openxmlformats.org/officeDocument/2006/relationships/tags" Target="../tags/tag111.xml"/><Relationship Id="rId140" Type="http://schemas.openxmlformats.org/officeDocument/2006/relationships/tags" Target="../tags/tag112.xml"/><Relationship Id="rId141" Type="http://schemas.openxmlformats.org/officeDocument/2006/relationships/tags" Target="../tags/tag113.xml"/><Relationship Id="rId142" Type="http://schemas.openxmlformats.org/officeDocument/2006/relationships/tags" Target="../tags/tag114.xml"/><Relationship Id="rId143" Type="http://schemas.openxmlformats.org/officeDocument/2006/relationships/tags" Target="../tags/tag115.xml"/><Relationship Id="rId144" Type="http://schemas.openxmlformats.org/officeDocument/2006/relationships/tags" Target="../tags/tag116.xml"/><Relationship Id="rId145" Type="http://schemas.openxmlformats.org/officeDocument/2006/relationships/tags" Target="../tags/tag117.xml"/><Relationship Id="rId146" Type="http://schemas.openxmlformats.org/officeDocument/2006/relationships/tags" Target="../tags/tag118.xml"/><Relationship Id="rId147" Type="http://schemas.openxmlformats.org/officeDocument/2006/relationships/tags" Target="../tags/tag119.xml"/><Relationship Id="rId148" Type="http://schemas.openxmlformats.org/officeDocument/2006/relationships/tags" Target="../tags/tag120.xml"/><Relationship Id="rId149" Type="http://schemas.openxmlformats.org/officeDocument/2006/relationships/tags" Target="../tags/tag121.xml"/><Relationship Id="rId150" Type="http://schemas.openxmlformats.org/officeDocument/2006/relationships/tags" Target="../tags/tag122.xml"/><Relationship Id="rId151" Type="http://schemas.openxmlformats.org/officeDocument/2006/relationships/tags" Target="../tags/tag12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slideLayout" Target="../slideLayouts/slideLayout79.xml"/><Relationship Id="rId16" Type="http://schemas.openxmlformats.org/officeDocument/2006/relationships/slideLayout" Target="../slideLayouts/slideLayout80.xml"/><Relationship Id="rId17" Type="http://schemas.openxmlformats.org/officeDocument/2006/relationships/slideLayout" Target="../slideLayouts/slideLayout81.xml"/><Relationship Id="rId18" Type="http://schemas.openxmlformats.org/officeDocument/2006/relationships/slideLayout" Target="../slideLayouts/slideLayout82.xml"/><Relationship Id="rId19" Type="http://schemas.openxmlformats.org/officeDocument/2006/relationships/slideLayout" Target="../slideLayouts/slideLayout83.xml"/><Relationship Id="rId20" Type="http://schemas.openxmlformats.org/officeDocument/2006/relationships/slideLayout" Target="../slideLayouts/slideLayout84.xml"/><Relationship Id="rId21" Type="http://schemas.openxmlformats.org/officeDocument/2006/relationships/slideLayout" Target="../slideLayouts/slideLayout85.xml"/><Relationship Id="rId22" Type="http://schemas.openxmlformats.org/officeDocument/2006/relationships/slideLayout" Target="../slideLayouts/slideLayout86.xml"/><Relationship Id="rId23" Type="http://schemas.openxmlformats.org/officeDocument/2006/relationships/slideLayout" Target="../slideLayouts/slideLayout87.xml"/><Relationship Id="rId24" Type="http://schemas.openxmlformats.org/officeDocument/2006/relationships/slideLayout" Target="../slideLayouts/slideLayout88.xml"/><Relationship Id="rId25" Type="http://schemas.openxmlformats.org/officeDocument/2006/relationships/slideLayout" Target="../slideLayouts/slideLayout89.xml"/><Relationship Id="rId26" Type="http://schemas.openxmlformats.org/officeDocument/2006/relationships/slideLayout" Target="../slideLayouts/slideLayout90.xml"/><Relationship Id="rId27" Type="http://schemas.openxmlformats.org/officeDocument/2006/relationships/slideLayout" Target="../slideLayouts/slideLayout91.xml"/><Relationship Id="rId28" Type="http://schemas.openxmlformats.org/officeDocument/2006/relationships/theme" Target="../theme/theme5.xml"/><Relationship Id="rId29" Type="http://schemas.openxmlformats.org/officeDocument/2006/relationships/tags" Target="../tags/tag124.xml"/><Relationship Id="rId30" Type="http://schemas.openxmlformats.org/officeDocument/2006/relationships/tags" Target="../tags/tag125.xml"/><Relationship Id="rId31" Type="http://schemas.openxmlformats.org/officeDocument/2006/relationships/tags" Target="../tags/tag126.xml"/><Relationship Id="rId32" Type="http://schemas.openxmlformats.org/officeDocument/2006/relationships/tags" Target="../tags/tag127.xml"/><Relationship Id="rId33" Type="http://schemas.openxmlformats.org/officeDocument/2006/relationships/tags" Target="../tags/tag128.xml"/><Relationship Id="rId34" Type="http://schemas.openxmlformats.org/officeDocument/2006/relationships/tags" Target="../tags/tag129.xml"/><Relationship Id="rId35" Type="http://schemas.openxmlformats.org/officeDocument/2006/relationships/tags" Target="../tags/tag130.xml"/><Relationship Id="rId36" Type="http://schemas.openxmlformats.org/officeDocument/2006/relationships/tags" Target="../tags/tag131.xml"/><Relationship Id="rId37" Type="http://schemas.openxmlformats.org/officeDocument/2006/relationships/tags" Target="../tags/tag132.xml"/><Relationship Id="rId38" Type="http://schemas.openxmlformats.org/officeDocument/2006/relationships/tags" Target="../tags/tag133.xml"/><Relationship Id="rId39" Type="http://schemas.openxmlformats.org/officeDocument/2006/relationships/tags" Target="../tags/tag134.xml"/><Relationship Id="rId40" Type="http://schemas.openxmlformats.org/officeDocument/2006/relationships/tags" Target="../tags/tag135.xml"/><Relationship Id="rId41" Type="http://schemas.openxmlformats.org/officeDocument/2006/relationships/tags" Target="../tags/tag136.xml"/><Relationship Id="rId42" Type="http://schemas.openxmlformats.org/officeDocument/2006/relationships/tags" Target="../tags/tag137.xml"/><Relationship Id="rId43" Type="http://schemas.openxmlformats.org/officeDocument/2006/relationships/tags" Target="../tags/tag138.xml"/><Relationship Id="rId44" Type="http://schemas.openxmlformats.org/officeDocument/2006/relationships/tags" Target="../tags/tag139.xml"/><Relationship Id="rId45" Type="http://schemas.openxmlformats.org/officeDocument/2006/relationships/tags" Target="../tags/tag140.xml"/><Relationship Id="rId46" Type="http://schemas.openxmlformats.org/officeDocument/2006/relationships/tags" Target="../tags/tag141.xml"/><Relationship Id="rId47" Type="http://schemas.openxmlformats.org/officeDocument/2006/relationships/tags" Target="../tags/tag142.xml"/><Relationship Id="rId48" Type="http://schemas.openxmlformats.org/officeDocument/2006/relationships/tags" Target="../tags/tag143.xml"/><Relationship Id="rId49" Type="http://schemas.openxmlformats.org/officeDocument/2006/relationships/tags" Target="../tags/tag144.xml"/><Relationship Id="rId50" Type="http://schemas.openxmlformats.org/officeDocument/2006/relationships/tags" Target="../tags/tag145.xml"/><Relationship Id="rId51" Type="http://schemas.openxmlformats.org/officeDocument/2006/relationships/tags" Target="../tags/tag146.xml"/><Relationship Id="rId52" Type="http://schemas.openxmlformats.org/officeDocument/2006/relationships/tags" Target="../tags/tag147.xml"/><Relationship Id="rId53" Type="http://schemas.openxmlformats.org/officeDocument/2006/relationships/tags" Target="../tags/tag148.xml"/><Relationship Id="rId54" Type="http://schemas.openxmlformats.org/officeDocument/2006/relationships/tags" Target="../tags/tag149.xml"/><Relationship Id="rId55" Type="http://schemas.openxmlformats.org/officeDocument/2006/relationships/tags" Target="../tags/tag150.xml"/><Relationship Id="rId56" Type="http://schemas.openxmlformats.org/officeDocument/2006/relationships/tags" Target="../tags/tag151.xml"/><Relationship Id="rId57" Type="http://schemas.openxmlformats.org/officeDocument/2006/relationships/tags" Target="../tags/tag152.xml"/><Relationship Id="rId58" Type="http://schemas.openxmlformats.org/officeDocument/2006/relationships/tags" Target="../tags/tag153.xml"/><Relationship Id="rId59" Type="http://schemas.openxmlformats.org/officeDocument/2006/relationships/tags" Target="../tags/tag154.xml"/><Relationship Id="rId60" Type="http://schemas.openxmlformats.org/officeDocument/2006/relationships/tags" Target="../tags/tag155.xml"/><Relationship Id="rId61" Type="http://schemas.openxmlformats.org/officeDocument/2006/relationships/tags" Target="../tags/tag156.xml"/><Relationship Id="rId62" Type="http://schemas.openxmlformats.org/officeDocument/2006/relationships/tags" Target="../tags/tag157.xml"/><Relationship Id="rId63" Type="http://schemas.openxmlformats.org/officeDocument/2006/relationships/tags" Target="../tags/tag158.xml"/><Relationship Id="rId64" Type="http://schemas.openxmlformats.org/officeDocument/2006/relationships/tags" Target="../tags/tag159.xml"/><Relationship Id="rId65" Type="http://schemas.openxmlformats.org/officeDocument/2006/relationships/tags" Target="../tags/tag160.xml"/><Relationship Id="rId66" Type="http://schemas.openxmlformats.org/officeDocument/2006/relationships/tags" Target="../tags/tag161.xml"/><Relationship Id="rId67" Type="http://schemas.openxmlformats.org/officeDocument/2006/relationships/tags" Target="../tags/tag162.xml"/><Relationship Id="rId68" Type="http://schemas.openxmlformats.org/officeDocument/2006/relationships/tags" Target="../tags/tag163.xml"/><Relationship Id="rId69" Type="http://schemas.openxmlformats.org/officeDocument/2006/relationships/tags" Target="../tags/tag164.xml"/><Relationship Id="rId70" Type="http://schemas.openxmlformats.org/officeDocument/2006/relationships/tags" Target="../tags/tag165.xml"/><Relationship Id="rId71" Type="http://schemas.openxmlformats.org/officeDocument/2006/relationships/tags" Target="../tags/tag166.xml"/><Relationship Id="rId72" Type="http://schemas.openxmlformats.org/officeDocument/2006/relationships/tags" Target="../tags/tag167.xml"/><Relationship Id="rId73" Type="http://schemas.openxmlformats.org/officeDocument/2006/relationships/tags" Target="../tags/tag168.xml"/><Relationship Id="rId74" Type="http://schemas.openxmlformats.org/officeDocument/2006/relationships/tags" Target="../tags/tag169.xml"/><Relationship Id="rId75" Type="http://schemas.openxmlformats.org/officeDocument/2006/relationships/tags" Target="../tags/tag170.xml"/><Relationship Id="rId76" Type="http://schemas.openxmlformats.org/officeDocument/2006/relationships/tags" Target="../tags/tag171.xml"/><Relationship Id="rId77" Type="http://schemas.openxmlformats.org/officeDocument/2006/relationships/tags" Target="../tags/tag172.xml"/><Relationship Id="rId78" Type="http://schemas.openxmlformats.org/officeDocument/2006/relationships/tags" Target="../tags/tag173.xml"/><Relationship Id="rId79" Type="http://schemas.openxmlformats.org/officeDocument/2006/relationships/tags" Target="../tags/tag174.xml"/><Relationship Id="rId80" Type="http://schemas.openxmlformats.org/officeDocument/2006/relationships/tags" Target="../tags/tag175.xml"/><Relationship Id="rId81" Type="http://schemas.openxmlformats.org/officeDocument/2006/relationships/tags" Target="../tags/tag176.xml"/><Relationship Id="rId82" Type="http://schemas.openxmlformats.org/officeDocument/2006/relationships/tags" Target="../tags/tag177.xml"/><Relationship Id="rId83" Type="http://schemas.openxmlformats.org/officeDocument/2006/relationships/tags" Target="../tags/tag178.xml"/><Relationship Id="rId84" Type="http://schemas.openxmlformats.org/officeDocument/2006/relationships/tags" Target="../tags/tag179.xml"/><Relationship Id="rId85" Type="http://schemas.openxmlformats.org/officeDocument/2006/relationships/tags" Target="../tags/tag180.xml"/><Relationship Id="rId86" Type="http://schemas.openxmlformats.org/officeDocument/2006/relationships/tags" Target="../tags/tag181.xml"/><Relationship Id="rId87" Type="http://schemas.openxmlformats.org/officeDocument/2006/relationships/tags" Target="../tags/tag182.xml"/><Relationship Id="rId88" Type="http://schemas.openxmlformats.org/officeDocument/2006/relationships/tags" Target="../tags/tag183.xml"/><Relationship Id="rId89" Type="http://schemas.openxmlformats.org/officeDocument/2006/relationships/tags" Target="../tags/tag184.xml"/><Relationship Id="rId90" Type="http://schemas.openxmlformats.org/officeDocument/2006/relationships/tags" Target="../tags/tag185.xml"/><Relationship Id="rId91" Type="http://schemas.openxmlformats.org/officeDocument/2006/relationships/tags" Target="../tags/tag186.xml"/><Relationship Id="rId92" Type="http://schemas.openxmlformats.org/officeDocument/2006/relationships/tags" Target="../tags/tag187.xml"/><Relationship Id="rId93" Type="http://schemas.openxmlformats.org/officeDocument/2006/relationships/tags" Target="../tags/tag188.xml"/><Relationship Id="rId94" Type="http://schemas.openxmlformats.org/officeDocument/2006/relationships/tags" Target="../tags/tag189.xml"/><Relationship Id="rId95" Type="http://schemas.openxmlformats.org/officeDocument/2006/relationships/tags" Target="../tags/tag190.xml"/><Relationship Id="rId96" Type="http://schemas.openxmlformats.org/officeDocument/2006/relationships/tags" Target="../tags/tag191.xml"/><Relationship Id="rId97" Type="http://schemas.openxmlformats.org/officeDocument/2006/relationships/tags" Target="../tags/tag192.xml"/><Relationship Id="rId98" Type="http://schemas.openxmlformats.org/officeDocument/2006/relationships/tags" Target="../tags/tag193.xml"/><Relationship Id="rId99" Type="http://schemas.openxmlformats.org/officeDocument/2006/relationships/tags" Target="../tags/tag194.xml"/><Relationship Id="rId100" Type="http://schemas.openxmlformats.org/officeDocument/2006/relationships/tags" Target="../tags/tag195.xml"/><Relationship Id="rId101" Type="http://schemas.openxmlformats.org/officeDocument/2006/relationships/tags" Target="../tags/tag196.xml"/><Relationship Id="rId102" Type="http://schemas.openxmlformats.org/officeDocument/2006/relationships/tags" Target="../tags/tag197.xml"/><Relationship Id="rId103" Type="http://schemas.openxmlformats.org/officeDocument/2006/relationships/tags" Target="../tags/tag198.xml"/><Relationship Id="rId104" Type="http://schemas.openxmlformats.org/officeDocument/2006/relationships/tags" Target="../tags/tag199.xml"/><Relationship Id="rId105" Type="http://schemas.openxmlformats.org/officeDocument/2006/relationships/tags" Target="../tags/tag200.xml"/><Relationship Id="rId106" Type="http://schemas.openxmlformats.org/officeDocument/2006/relationships/tags" Target="../tags/tag201.xml"/><Relationship Id="rId107" Type="http://schemas.openxmlformats.org/officeDocument/2006/relationships/tags" Target="../tags/tag202.xml"/><Relationship Id="rId108" Type="http://schemas.openxmlformats.org/officeDocument/2006/relationships/tags" Target="../tags/tag203.xml"/><Relationship Id="rId109" Type="http://schemas.openxmlformats.org/officeDocument/2006/relationships/tags" Target="../tags/tag204.xml"/><Relationship Id="rId110" Type="http://schemas.openxmlformats.org/officeDocument/2006/relationships/tags" Target="../tags/tag205.xml"/><Relationship Id="rId111" Type="http://schemas.openxmlformats.org/officeDocument/2006/relationships/tags" Target="../tags/tag206.xml"/><Relationship Id="rId112" Type="http://schemas.openxmlformats.org/officeDocument/2006/relationships/tags" Target="../tags/tag207.xml"/><Relationship Id="rId113" Type="http://schemas.openxmlformats.org/officeDocument/2006/relationships/tags" Target="../tags/tag208.xml"/><Relationship Id="rId114" Type="http://schemas.openxmlformats.org/officeDocument/2006/relationships/tags" Target="../tags/tag209.xml"/><Relationship Id="rId115" Type="http://schemas.openxmlformats.org/officeDocument/2006/relationships/tags" Target="../tags/tag210.xml"/><Relationship Id="rId116" Type="http://schemas.openxmlformats.org/officeDocument/2006/relationships/tags" Target="../tags/tag211.xml"/><Relationship Id="rId117" Type="http://schemas.openxmlformats.org/officeDocument/2006/relationships/tags" Target="../tags/tag212.xml"/><Relationship Id="rId118" Type="http://schemas.openxmlformats.org/officeDocument/2006/relationships/tags" Target="../tags/tag213.xml"/><Relationship Id="rId119" Type="http://schemas.openxmlformats.org/officeDocument/2006/relationships/tags" Target="../tags/tag214.xml"/><Relationship Id="rId120" Type="http://schemas.openxmlformats.org/officeDocument/2006/relationships/tags" Target="../tags/tag215.xml"/><Relationship Id="rId121" Type="http://schemas.openxmlformats.org/officeDocument/2006/relationships/tags" Target="../tags/tag216.xml"/><Relationship Id="rId122" Type="http://schemas.openxmlformats.org/officeDocument/2006/relationships/tags" Target="../tags/tag217.xml"/><Relationship Id="rId123" Type="http://schemas.openxmlformats.org/officeDocument/2006/relationships/tags" Target="../tags/tag218.xml"/><Relationship Id="rId124" Type="http://schemas.openxmlformats.org/officeDocument/2006/relationships/tags" Target="../tags/tag219.xml"/><Relationship Id="rId125" Type="http://schemas.openxmlformats.org/officeDocument/2006/relationships/tags" Target="../tags/tag220.xml"/><Relationship Id="rId126" Type="http://schemas.openxmlformats.org/officeDocument/2006/relationships/tags" Target="../tags/tag221.xml"/><Relationship Id="rId127" Type="http://schemas.openxmlformats.org/officeDocument/2006/relationships/tags" Target="../tags/tag222.xml"/><Relationship Id="rId128" Type="http://schemas.openxmlformats.org/officeDocument/2006/relationships/tags" Target="../tags/tag223.xml"/><Relationship Id="rId129" Type="http://schemas.openxmlformats.org/officeDocument/2006/relationships/tags" Target="../tags/tag224.xml"/><Relationship Id="rId130" Type="http://schemas.openxmlformats.org/officeDocument/2006/relationships/tags" Target="../tags/tag225.xml"/><Relationship Id="rId131" Type="http://schemas.openxmlformats.org/officeDocument/2006/relationships/tags" Target="../tags/tag226.xml"/><Relationship Id="rId132" Type="http://schemas.openxmlformats.org/officeDocument/2006/relationships/tags" Target="../tags/tag227.xml"/><Relationship Id="rId133" Type="http://schemas.openxmlformats.org/officeDocument/2006/relationships/tags" Target="../tags/tag228.xml"/><Relationship Id="rId134" Type="http://schemas.openxmlformats.org/officeDocument/2006/relationships/tags" Target="../tags/tag229.xml"/><Relationship Id="rId135" Type="http://schemas.openxmlformats.org/officeDocument/2006/relationships/tags" Target="../tags/tag230.xml"/><Relationship Id="rId136" Type="http://schemas.openxmlformats.org/officeDocument/2006/relationships/tags" Target="../tags/tag231.xml"/><Relationship Id="rId137" Type="http://schemas.openxmlformats.org/officeDocument/2006/relationships/tags" Target="../tags/tag232.xml"/><Relationship Id="rId138" Type="http://schemas.openxmlformats.org/officeDocument/2006/relationships/tags" Target="../tags/tag233.xml"/><Relationship Id="rId139" Type="http://schemas.openxmlformats.org/officeDocument/2006/relationships/tags" Target="../tags/tag234.xml"/><Relationship Id="rId140" Type="http://schemas.openxmlformats.org/officeDocument/2006/relationships/tags" Target="../tags/tag235.xml"/><Relationship Id="rId141" Type="http://schemas.openxmlformats.org/officeDocument/2006/relationships/tags" Target="../tags/tag236.xml"/><Relationship Id="rId142" Type="http://schemas.openxmlformats.org/officeDocument/2006/relationships/tags" Target="../tags/tag237.xml"/><Relationship Id="rId143" Type="http://schemas.openxmlformats.org/officeDocument/2006/relationships/tags" Target="../tags/tag238.xml"/><Relationship Id="rId144" Type="http://schemas.openxmlformats.org/officeDocument/2006/relationships/tags" Target="../tags/tag239.xml"/><Relationship Id="rId145" Type="http://schemas.openxmlformats.org/officeDocument/2006/relationships/tags" Target="../tags/tag240.xml"/><Relationship Id="rId146" Type="http://schemas.openxmlformats.org/officeDocument/2006/relationships/tags" Target="../tags/tag241.xml"/><Relationship Id="rId147" Type="http://schemas.openxmlformats.org/officeDocument/2006/relationships/tags" Target="../tags/tag242.xml"/><Relationship Id="rId148" Type="http://schemas.openxmlformats.org/officeDocument/2006/relationships/tags" Target="../tags/tag243.xml"/><Relationship Id="rId149" Type="http://schemas.openxmlformats.org/officeDocument/2006/relationships/tags" Target="../tags/tag244.xml"/><Relationship Id="rId150" Type="http://schemas.openxmlformats.org/officeDocument/2006/relationships/tags" Target="../tags/tag245.xml"/><Relationship Id="rId151" Type="http://schemas.openxmlformats.org/officeDocument/2006/relationships/tags" Target="../tags/tag246.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Relationship Id="rId18" Type="http://schemas.openxmlformats.org/officeDocument/2006/relationships/slideLayout" Target="../slideLayouts/slideLayout109.xml"/><Relationship Id="rId19" Type="http://schemas.openxmlformats.org/officeDocument/2006/relationships/slideLayout" Target="../slideLayouts/slideLayout110.xml"/><Relationship Id="rId20" Type="http://schemas.openxmlformats.org/officeDocument/2006/relationships/slideLayout" Target="../slideLayouts/slideLayout111.xml"/><Relationship Id="rId21" Type="http://schemas.openxmlformats.org/officeDocument/2006/relationships/slideLayout" Target="../slideLayouts/slideLayout112.xml"/><Relationship Id="rId22" Type="http://schemas.openxmlformats.org/officeDocument/2006/relationships/slideLayout" Target="../slideLayouts/slideLayout113.xml"/><Relationship Id="rId23" Type="http://schemas.openxmlformats.org/officeDocument/2006/relationships/slideLayout" Target="../slideLayouts/slideLayout114.xml"/><Relationship Id="rId24" Type="http://schemas.openxmlformats.org/officeDocument/2006/relationships/slideLayout" Target="../slideLayouts/slideLayout115.xml"/><Relationship Id="rId25" Type="http://schemas.openxmlformats.org/officeDocument/2006/relationships/slideLayout" Target="../slideLayouts/slideLayout116.xml"/><Relationship Id="rId26" Type="http://schemas.openxmlformats.org/officeDocument/2006/relationships/slideLayout" Target="../slideLayouts/slideLayout117.xml"/><Relationship Id="rId27" Type="http://schemas.openxmlformats.org/officeDocument/2006/relationships/slideLayout" Target="../slideLayouts/slideLayout118.xml"/><Relationship Id="rId28" Type="http://schemas.openxmlformats.org/officeDocument/2006/relationships/slideLayout" Target="../slideLayouts/slideLayout119.xml"/><Relationship Id="rId29" Type="http://schemas.openxmlformats.org/officeDocument/2006/relationships/slideLayout" Target="../slideLayouts/slideLayout120.xml"/><Relationship Id="rId30" Type="http://schemas.openxmlformats.org/officeDocument/2006/relationships/slideLayout" Target="../slideLayouts/slideLayout121.xml"/><Relationship Id="rId31" Type="http://schemas.openxmlformats.org/officeDocument/2006/relationships/slideLayout" Target="../slideLayouts/slideLayout122.xml"/><Relationship Id="rId32" Type="http://schemas.openxmlformats.org/officeDocument/2006/relationships/slideLayout" Target="../slideLayouts/slideLayout123.xml"/><Relationship Id="rId33" Type="http://schemas.openxmlformats.org/officeDocument/2006/relationships/slideLayout" Target="../slideLayouts/slideLayout124.xml"/><Relationship Id="rId34" Type="http://schemas.openxmlformats.org/officeDocument/2006/relationships/slideLayout" Target="../slideLayouts/slideLayout125.xml"/><Relationship Id="rId35" Type="http://schemas.openxmlformats.org/officeDocument/2006/relationships/slideLayout" Target="../slideLayouts/slideLayout126.xml"/><Relationship Id="rId36" Type="http://schemas.openxmlformats.org/officeDocument/2006/relationships/slideLayout" Target="../slideLayouts/slideLayout127.xml"/><Relationship Id="rId37" Type="http://schemas.openxmlformats.org/officeDocument/2006/relationships/slideLayout" Target="../slideLayouts/slideLayout128.xml"/><Relationship Id="rId38" Type="http://schemas.openxmlformats.org/officeDocument/2006/relationships/slideLayout" Target="../slideLayouts/slideLayout129.xml"/><Relationship Id="rId39" Type="http://schemas.openxmlformats.org/officeDocument/2006/relationships/slideLayout" Target="../slideLayouts/slideLayout130.xml"/><Relationship Id="rId40" Type="http://schemas.openxmlformats.org/officeDocument/2006/relationships/slideLayout" Target="../slideLayouts/slideLayout131.xml"/><Relationship Id="rId41" Type="http://schemas.openxmlformats.org/officeDocument/2006/relationships/slideLayout" Target="../slideLayouts/slideLayout132.xml"/><Relationship Id="rId42" Type="http://schemas.openxmlformats.org/officeDocument/2006/relationships/slideLayout" Target="../slideLayouts/slideLayout133.xml"/><Relationship Id="rId43" Type="http://schemas.openxmlformats.org/officeDocument/2006/relationships/slideLayout" Target="../slideLayouts/slideLayout134.xml"/><Relationship Id="rId44" Type="http://schemas.openxmlformats.org/officeDocument/2006/relationships/slideLayout" Target="../slideLayouts/slideLayout135.xml"/><Relationship Id="rId4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20" Type="http://schemas.openxmlformats.org/officeDocument/2006/relationships/slideLayout" Target="../slideLayouts/slideLayout155.xml"/><Relationship Id="rId21" Type="http://schemas.openxmlformats.org/officeDocument/2006/relationships/slideLayout" Target="../slideLayouts/slideLayout156.xml"/><Relationship Id="rId22" Type="http://schemas.openxmlformats.org/officeDocument/2006/relationships/slideLayout" Target="../slideLayouts/slideLayout157.xml"/><Relationship Id="rId23" Type="http://schemas.openxmlformats.org/officeDocument/2006/relationships/slideLayout" Target="../slideLayouts/slideLayout158.xml"/><Relationship Id="rId24" Type="http://schemas.openxmlformats.org/officeDocument/2006/relationships/slideLayout" Target="../slideLayouts/slideLayout159.xml"/><Relationship Id="rId25" Type="http://schemas.openxmlformats.org/officeDocument/2006/relationships/slideLayout" Target="../slideLayouts/slideLayout160.xml"/><Relationship Id="rId26" Type="http://schemas.openxmlformats.org/officeDocument/2006/relationships/slideLayout" Target="../slideLayouts/slideLayout161.xml"/><Relationship Id="rId27" Type="http://schemas.openxmlformats.org/officeDocument/2006/relationships/slideLayout" Target="../slideLayouts/slideLayout162.xml"/><Relationship Id="rId28" Type="http://schemas.openxmlformats.org/officeDocument/2006/relationships/slideLayout" Target="../slideLayouts/slideLayout163.xml"/><Relationship Id="rId2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slideLayout" Target="../slideLayouts/slideLayout165.xml"/><Relationship Id="rId3" Type="http://schemas.openxmlformats.org/officeDocument/2006/relationships/slideLayout" Target="../slideLayouts/slideLayout166.xml"/><Relationship Id="rId4" Type="http://schemas.openxmlformats.org/officeDocument/2006/relationships/slideLayout" Target="../slideLayouts/slideLayout167.xml"/><Relationship Id="rId5" Type="http://schemas.openxmlformats.org/officeDocument/2006/relationships/slideLayout" Target="../slideLayouts/slideLayout168.xml"/><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Relationship Id="rId18" Type="http://schemas.openxmlformats.org/officeDocument/2006/relationships/slideLayout" Target="../slideLayouts/slideLayout181.xml"/><Relationship Id="rId19" Type="http://schemas.openxmlformats.org/officeDocument/2006/relationships/slideLayout" Target="../slideLayouts/slideLayout182.xml"/><Relationship Id="rId20" Type="http://schemas.openxmlformats.org/officeDocument/2006/relationships/slideLayout" Target="../slideLayouts/slideLayout183.xml"/><Relationship Id="rId21" Type="http://schemas.openxmlformats.org/officeDocument/2006/relationships/slideLayout" Target="../slideLayouts/slideLayout184.xml"/><Relationship Id="rId22" Type="http://schemas.openxmlformats.org/officeDocument/2006/relationships/slideLayout" Target="../slideLayouts/slideLayout185.xml"/><Relationship Id="rId23" Type="http://schemas.openxmlformats.org/officeDocument/2006/relationships/theme" Target="../theme/theme8.xml"/><Relationship Id="rId24" Type="http://schemas.openxmlformats.org/officeDocument/2006/relationships/tags" Target="../tags/tag247.xml"/><Relationship Id="rId25" Type="http://schemas.openxmlformats.org/officeDocument/2006/relationships/tags" Target="../tags/tag248.xml"/><Relationship Id="rId26" Type="http://schemas.openxmlformats.org/officeDocument/2006/relationships/tags" Target="../tags/tag249.xml"/><Relationship Id="rId27" Type="http://schemas.openxmlformats.org/officeDocument/2006/relationships/tags" Target="../tags/tag250.xml"/><Relationship Id="rId28" Type="http://schemas.openxmlformats.org/officeDocument/2006/relationships/tags" Target="../tags/tag251.xml"/><Relationship Id="rId29" Type="http://schemas.openxmlformats.org/officeDocument/2006/relationships/tags" Target="../tags/tag252.xml"/><Relationship Id="rId30" Type="http://schemas.openxmlformats.org/officeDocument/2006/relationships/tags" Target="../tags/tag253.xml"/><Relationship Id="rId31" Type="http://schemas.openxmlformats.org/officeDocument/2006/relationships/tags" Target="../tags/tag254.xml"/><Relationship Id="rId32" Type="http://schemas.openxmlformats.org/officeDocument/2006/relationships/tags" Target="../tags/tag255.xml"/><Relationship Id="rId33" Type="http://schemas.openxmlformats.org/officeDocument/2006/relationships/tags" Target="../tags/tag256.xml"/><Relationship Id="rId34" Type="http://schemas.openxmlformats.org/officeDocument/2006/relationships/tags" Target="../tags/tag257.xml"/><Relationship Id="rId35" Type="http://schemas.openxmlformats.org/officeDocument/2006/relationships/tags" Target="../tags/tag258.xml"/><Relationship Id="rId36" Type="http://schemas.openxmlformats.org/officeDocument/2006/relationships/tags" Target="../tags/tag259.xml"/><Relationship Id="rId37" Type="http://schemas.openxmlformats.org/officeDocument/2006/relationships/tags" Target="../tags/tag260.xml"/><Relationship Id="rId38" Type="http://schemas.openxmlformats.org/officeDocument/2006/relationships/tags" Target="../tags/tag261.xml"/><Relationship Id="rId39" Type="http://schemas.openxmlformats.org/officeDocument/2006/relationships/tags" Target="../tags/tag262.xml"/><Relationship Id="rId40" Type="http://schemas.openxmlformats.org/officeDocument/2006/relationships/tags" Target="../tags/tag263.xml"/><Relationship Id="rId41" Type="http://schemas.openxmlformats.org/officeDocument/2006/relationships/tags" Target="../tags/tag264.xml"/><Relationship Id="rId42" Type="http://schemas.openxmlformats.org/officeDocument/2006/relationships/tags" Target="../tags/tag265.xml"/><Relationship Id="rId43" Type="http://schemas.openxmlformats.org/officeDocument/2006/relationships/tags" Target="../tags/tag266.xml"/><Relationship Id="rId44" Type="http://schemas.openxmlformats.org/officeDocument/2006/relationships/tags" Target="../tags/tag267.xml"/><Relationship Id="rId45" Type="http://schemas.openxmlformats.org/officeDocument/2006/relationships/tags" Target="../tags/tag268.xml"/><Relationship Id="rId46" Type="http://schemas.openxmlformats.org/officeDocument/2006/relationships/tags" Target="../tags/tag269.xml"/><Relationship Id="rId47" Type="http://schemas.openxmlformats.org/officeDocument/2006/relationships/tags" Target="../tags/tag270.xml"/><Relationship Id="rId48" Type="http://schemas.openxmlformats.org/officeDocument/2006/relationships/tags" Target="../tags/tag271.xml"/><Relationship Id="rId49" Type="http://schemas.openxmlformats.org/officeDocument/2006/relationships/tags" Target="../tags/tag272.xml"/><Relationship Id="rId50" Type="http://schemas.openxmlformats.org/officeDocument/2006/relationships/tags" Target="../tags/tag273.xml"/><Relationship Id="rId51" Type="http://schemas.openxmlformats.org/officeDocument/2006/relationships/tags" Target="../tags/tag274.xml"/><Relationship Id="rId52" Type="http://schemas.openxmlformats.org/officeDocument/2006/relationships/tags" Target="../tags/tag275.xml"/><Relationship Id="rId53" Type="http://schemas.openxmlformats.org/officeDocument/2006/relationships/tags" Target="../tags/tag276.xml"/><Relationship Id="rId54" Type="http://schemas.openxmlformats.org/officeDocument/2006/relationships/tags" Target="../tags/tag277.xml"/><Relationship Id="rId55" Type="http://schemas.openxmlformats.org/officeDocument/2006/relationships/tags" Target="../tags/tag278.xml"/><Relationship Id="rId56" Type="http://schemas.openxmlformats.org/officeDocument/2006/relationships/tags" Target="../tags/tag279.xml"/><Relationship Id="rId57" Type="http://schemas.openxmlformats.org/officeDocument/2006/relationships/tags" Target="../tags/tag280.xml"/><Relationship Id="rId58" Type="http://schemas.openxmlformats.org/officeDocument/2006/relationships/tags" Target="../tags/tag281.xml"/><Relationship Id="rId59" Type="http://schemas.openxmlformats.org/officeDocument/2006/relationships/tags" Target="../tags/tag282.xml"/><Relationship Id="rId60" Type="http://schemas.openxmlformats.org/officeDocument/2006/relationships/tags" Target="../tags/tag283.xml"/><Relationship Id="rId61" Type="http://schemas.openxmlformats.org/officeDocument/2006/relationships/tags" Target="../tags/tag284.xml"/><Relationship Id="rId62" Type="http://schemas.openxmlformats.org/officeDocument/2006/relationships/tags" Target="../tags/tag285.xml"/><Relationship Id="rId63" Type="http://schemas.openxmlformats.org/officeDocument/2006/relationships/tags" Target="../tags/tag286.xml"/><Relationship Id="rId64" Type="http://schemas.openxmlformats.org/officeDocument/2006/relationships/tags" Target="../tags/tag287.xml"/><Relationship Id="rId65" Type="http://schemas.openxmlformats.org/officeDocument/2006/relationships/tags" Target="../tags/tag288.xml"/><Relationship Id="rId66" Type="http://schemas.openxmlformats.org/officeDocument/2006/relationships/tags" Target="../tags/tag289.xml"/><Relationship Id="rId67" Type="http://schemas.openxmlformats.org/officeDocument/2006/relationships/tags" Target="../tags/tag290.xml"/><Relationship Id="rId68" Type="http://schemas.openxmlformats.org/officeDocument/2006/relationships/tags" Target="../tags/tag291.xml"/><Relationship Id="rId69" Type="http://schemas.openxmlformats.org/officeDocument/2006/relationships/tags" Target="../tags/tag292.xml"/><Relationship Id="rId70" Type="http://schemas.openxmlformats.org/officeDocument/2006/relationships/tags" Target="../tags/tag293.xml"/><Relationship Id="rId71" Type="http://schemas.openxmlformats.org/officeDocument/2006/relationships/tags" Target="../tags/tag294.xml"/><Relationship Id="rId72" Type="http://schemas.openxmlformats.org/officeDocument/2006/relationships/tags" Target="../tags/tag295.xml"/><Relationship Id="rId73" Type="http://schemas.openxmlformats.org/officeDocument/2006/relationships/tags" Target="../tags/tag296.xml"/><Relationship Id="rId74" Type="http://schemas.openxmlformats.org/officeDocument/2006/relationships/tags" Target="../tags/tag297.xml"/><Relationship Id="rId75" Type="http://schemas.openxmlformats.org/officeDocument/2006/relationships/tags" Target="../tags/tag298.xml"/><Relationship Id="rId76" Type="http://schemas.openxmlformats.org/officeDocument/2006/relationships/tags" Target="../tags/tag299.xml"/><Relationship Id="rId77" Type="http://schemas.openxmlformats.org/officeDocument/2006/relationships/tags" Target="../tags/tag300.xml"/><Relationship Id="rId78" Type="http://schemas.openxmlformats.org/officeDocument/2006/relationships/tags" Target="../tags/tag301.xml"/><Relationship Id="rId79" Type="http://schemas.openxmlformats.org/officeDocument/2006/relationships/tags" Target="../tags/tag302.xml"/><Relationship Id="rId80" Type="http://schemas.openxmlformats.org/officeDocument/2006/relationships/tags" Target="../tags/tag303.xml"/><Relationship Id="rId81" Type="http://schemas.openxmlformats.org/officeDocument/2006/relationships/tags" Target="../tags/tag304.xml"/><Relationship Id="rId82" Type="http://schemas.openxmlformats.org/officeDocument/2006/relationships/tags" Target="../tags/tag305.xml"/><Relationship Id="rId83" Type="http://schemas.openxmlformats.org/officeDocument/2006/relationships/tags" Target="../tags/tag306.xml"/><Relationship Id="rId84" Type="http://schemas.openxmlformats.org/officeDocument/2006/relationships/tags" Target="../tags/tag307.xml"/><Relationship Id="rId85" Type="http://schemas.openxmlformats.org/officeDocument/2006/relationships/tags" Target="../tags/tag308.xml"/><Relationship Id="rId86" Type="http://schemas.openxmlformats.org/officeDocument/2006/relationships/tags" Target="../tags/tag309.xml"/><Relationship Id="rId87" Type="http://schemas.openxmlformats.org/officeDocument/2006/relationships/tags" Target="../tags/tag310.xml"/><Relationship Id="rId88" Type="http://schemas.openxmlformats.org/officeDocument/2006/relationships/tags" Target="../tags/tag311.xml"/><Relationship Id="rId89" Type="http://schemas.openxmlformats.org/officeDocument/2006/relationships/tags" Target="../tags/tag312.xml"/><Relationship Id="rId90" Type="http://schemas.openxmlformats.org/officeDocument/2006/relationships/tags" Target="../tags/tag313.xml"/><Relationship Id="rId91" Type="http://schemas.openxmlformats.org/officeDocument/2006/relationships/tags" Target="../tags/tag314.xml"/><Relationship Id="rId92" Type="http://schemas.openxmlformats.org/officeDocument/2006/relationships/tags" Target="../tags/tag315.xml"/><Relationship Id="rId93" Type="http://schemas.openxmlformats.org/officeDocument/2006/relationships/tags" Target="../tags/tag316.xml"/><Relationship Id="rId94" Type="http://schemas.openxmlformats.org/officeDocument/2006/relationships/tags" Target="../tags/tag317.xml"/><Relationship Id="rId95" Type="http://schemas.openxmlformats.org/officeDocument/2006/relationships/tags" Target="../tags/tag318.xml"/><Relationship Id="rId96" Type="http://schemas.openxmlformats.org/officeDocument/2006/relationships/tags" Target="../tags/tag319.xml"/><Relationship Id="rId97" Type="http://schemas.openxmlformats.org/officeDocument/2006/relationships/tags" Target="../tags/tag320.xml"/><Relationship Id="rId98" Type="http://schemas.openxmlformats.org/officeDocument/2006/relationships/tags" Target="../tags/tag321.xml"/><Relationship Id="rId99" Type="http://schemas.openxmlformats.org/officeDocument/2006/relationships/tags" Target="../tags/tag322.xml"/><Relationship Id="rId100" Type="http://schemas.openxmlformats.org/officeDocument/2006/relationships/tags" Target="../tags/tag323.xml"/><Relationship Id="rId101" Type="http://schemas.openxmlformats.org/officeDocument/2006/relationships/tags" Target="../tags/tag324.xml"/><Relationship Id="rId102" Type="http://schemas.openxmlformats.org/officeDocument/2006/relationships/tags" Target="../tags/tag325.xml"/><Relationship Id="rId103" Type="http://schemas.openxmlformats.org/officeDocument/2006/relationships/tags" Target="../tags/tag326.xml"/><Relationship Id="rId104" Type="http://schemas.openxmlformats.org/officeDocument/2006/relationships/tags" Target="../tags/tag327.xml"/><Relationship Id="rId105" Type="http://schemas.openxmlformats.org/officeDocument/2006/relationships/tags" Target="../tags/tag328.xml"/><Relationship Id="rId106" Type="http://schemas.openxmlformats.org/officeDocument/2006/relationships/tags" Target="../tags/tag329.xml"/><Relationship Id="rId107" Type="http://schemas.openxmlformats.org/officeDocument/2006/relationships/tags" Target="../tags/tag330.xml"/><Relationship Id="rId108" Type="http://schemas.openxmlformats.org/officeDocument/2006/relationships/tags" Target="../tags/tag331.xml"/><Relationship Id="rId109" Type="http://schemas.openxmlformats.org/officeDocument/2006/relationships/tags" Target="../tags/tag332.xml"/><Relationship Id="rId110" Type="http://schemas.openxmlformats.org/officeDocument/2006/relationships/tags" Target="../tags/tag333.xml"/><Relationship Id="rId111" Type="http://schemas.openxmlformats.org/officeDocument/2006/relationships/tags" Target="../tags/tag334.xml"/><Relationship Id="rId112" Type="http://schemas.openxmlformats.org/officeDocument/2006/relationships/tags" Target="../tags/tag335.xml"/><Relationship Id="rId113" Type="http://schemas.openxmlformats.org/officeDocument/2006/relationships/tags" Target="../tags/tag336.xml"/><Relationship Id="rId114" Type="http://schemas.openxmlformats.org/officeDocument/2006/relationships/tags" Target="../tags/tag337.xml"/><Relationship Id="rId115" Type="http://schemas.openxmlformats.org/officeDocument/2006/relationships/tags" Target="../tags/tag338.xml"/><Relationship Id="rId116" Type="http://schemas.openxmlformats.org/officeDocument/2006/relationships/tags" Target="../tags/tag339.xml"/><Relationship Id="rId117" Type="http://schemas.openxmlformats.org/officeDocument/2006/relationships/tags" Target="../tags/tag340.xml"/><Relationship Id="rId118" Type="http://schemas.openxmlformats.org/officeDocument/2006/relationships/tags" Target="../tags/tag341.xml"/><Relationship Id="rId119" Type="http://schemas.openxmlformats.org/officeDocument/2006/relationships/tags" Target="../tags/tag342.xml"/><Relationship Id="rId120" Type="http://schemas.openxmlformats.org/officeDocument/2006/relationships/tags" Target="../tags/tag343.xml"/><Relationship Id="rId121" Type="http://schemas.openxmlformats.org/officeDocument/2006/relationships/tags" Target="../tags/tag344.xml"/><Relationship Id="rId122" Type="http://schemas.openxmlformats.org/officeDocument/2006/relationships/tags" Target="../tags/tag345.xml"/><Relationship Id="rId123" Type="http://schemas.openxmlformats.org/officeDocument/2006/relationships/tags" Target="../tags/tag346.xml"/><Relationship Id="rId124" Type="http://schemas.openxmlformats.org/officeDocument/2006/relationships/tags" Target="../tags/tag347.xml"/><Relationship Id="rId125" Type="http://schemas.openxmlformats.org/officeDocument/2006/relationships/tags" Target="../tags/tag348.xml"/><Relationship Id="rId126" Type="http://schemas.openxmlformats.org/officeDocument/2006/relationships/tags" Target="../tags/tag349.xml"/><Relationship Id="rId127" Type="http://schemas.openxmlformats.org/officeDocument/2006/relationships/tags" Target="../tags/tag350.xml"/><Relationship Id="rId128" Type="http://schemas.openxmlformats.org/officeDocument/2006/relationships/tags" Target="../tags/tag351.xml"/><Relationship Id="rId129" Type="http://schemas.openxmlformats.org/officeDocument/2006/relationships/tags" Target="../tags/tag352.xml"/><Relationship Id="rId130" Type="http://schemas.openxmlformats.org/officeDocument/2006/relationships/tags" Target="../tags/tag353.xml"/><Relationship Id="rId131" Type="http://schemas.openxmlformats.org/officeDocument/2006/relationships/tags" Target="../tags/tag354.xml"/><Relationship Id="rId132" Type="http://schemas.openxmlformats.org/officeDocument/2006/relationships/tags" Target="../tags/tag355.xml"/><Relationship Id="rId133" Type="http://schemas.openxmlformats.org/officeDocument/2006/relationships/tags" Target="../tags/tag356.xml"/><Relationship Id="rId134" Type="http://schemas.openxmlformats.org/officeDocument/2006/relationships/tags" Target="../tags/tag357.xml"/><Relationship Id="rId135" Type="http://schemas.openxmlformats.org/officeDocument/2006/relationships/tags" Target="../tags/tag358.xml"/><Relationship Id="rId136" Type="http://schemas.openxmlformats.org/officeDocument/2006/relationships/tags" Target="../tags/tag359.xml"/><Relationship Id="rId137" Type="http://schemas.openxmlformats.org/officeDocument/2006/relationships/tags" Target="../tags/tag360.xml"/><Relationship Id="rId138" Type="http://schemas.openxmlformats.org/officeDocument/2006/relationships/tags" Target="../tags/tag361.xml"/><Relationship Id="rId139" Type="http://schemas.openxmlformats.org/officeDocument/2006/relationships/tags" Target="../tags/tag362.xml"/><Relationship Id="rId140" Type="http://schemas.openxmlformats.org/officeDocument/2006/relationships/tags" Target="../tags/tag363.xml"/><Relationship Id="rId141" Type="http://schemas.openxmlformats.org/officeDocument/2006/relationships/tags" Target="../tags/tag364.xml"/><Relationship Id="rId142" Type="http://schemas.openxmlformats.org/officeDocument/2006/relationships/tags" Target="../tags/tag365.xml"/><Relationship Id="rId143" Type="http://schemas.openxmlformats.org/officeDocument/2006/relationships/tags" Target="../tags/tag366.xml"/><Relationship Id="rId144" Type="http://schemas.openxmlformats.org/officeDocument/2006/relationships/tags" Target="../tags/tag367.xml"/><Relationship Id="rId145" Type="http://schemas.openxmlformats.org/officeDocument/2006/relationships/tags" Target="../tags/tag368.xml"/><Relationship Id="rId146" Type="http://schemas.openxmlformats.org/officeDocument/2006/relationships/tags" Target="../tags/tag36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slideLayout" Target="../slideLayouts/slideLayout199.xml"/><Relationship Id="rId15" Type="http://schemas.openxmlformats.org/officeDocument/2006/relationships/slideLayout" Target="../slideLayouts/slideLayout200.xml"/><Relationship Id="rId16" Type="http://schemas.openxmlformats.org/officeDocument/2006/relationships/slideLayout" Target="../slideLayouts/slideLayout201.xml"/><Relationship Id="rId17" Type="http://schemas.openxmlformats.org/officeDocument/2006/relationships/slideLayout" Target="../slideLayouts/slideLayout202.xml"/><Relationship Id="rId18" Type="http://schemas.openxmlformats.org/officeDocument/2006/relationships/slideLayout" Target="../slideLayouts/slideLayout203.xml"/><Relationship Id="rId19" Type="http://schemas.openxmlformats.org/officeDocument/2006/relationships/slideLayout" Target="../slideLayouts/slideLayout204.xml"/><Relationship Id="rId20" Type="http://schemas.openxmlformats.org/officeDocument/2006/relationships/slideLayout" Target="../slideLayouts/slideLayout205.xml"/><Relationship Id="rId21" Type="http://schemas.openxmlformats.org/officeDocument/2006/relationships/slideLayout" Target="../slideLayouts/slideLayout206.xml"/><Relationship Id="rId22" Type="http://schemas.openxmlformats.org/officeDocument/2006/relationships/slideLayout" Target="../slideLayouts/slideLayout207.xml"/><Relationship Id="rId23" Type="http://schemas.openxmlformats.org/officeDocument/2006/relationships/slideLayout" Target="../slideLayouts/slideLayout208.xml"/><Relationship Id="rId24" Type="http://schemas.openxmlformats.org/officeDocument/2006/relationships/slideLayout" Target="../slideLayouts/slideLayout209.xml"/><Relationship Id="rId25" Type="http://schemas.openxmlformats.org/officeDocument/2006/relationships/theme" Target="../theme/theme9.xml"/><Relationship Id="rId26" Type="http://schemas.openxmlformats.org/officeDocument/2006/relationships/tags" Target="../tags/tag370.xml"/><Relationship Id="rId27" Type="http://schemas.openxmlformats.org/officeDocument/2006/relationships/tags" Target="../tags/tag371.xml"/><Relationship Id="rId28" Type="http://schemas.openxmlformats.org/officeDocument/2006/relationships/tags" Target="../tags/tag372.xml"/><Relationship Id="rId29" Type="http://schemas.openxmlformats.org/officeDocument/2006/relationships/tags" Target="../tags/tag373.xml"/><Relationship Id="rId30" Type="http://schemas.openxmlformats.org/officeDocument/2006/relationships/tags" Target="../tags/tag374.xml"/><Relationship Id="rId31" Type="http://schemas.openxmlformats.org/officeDocument/2006/relationships/tags" Target="../tags/tag375.xml"/><Relationship Id="rId32" Type="http://schemas.openxmlformats.org/officeDocument/2006/relationships/tags" Target="../tags/tag376.xml"/><Relationship Id="rId33" Type="http://schemas.openxmlformats.org/officeDocument/2006/relationships/tags" Target="../tags/tag377.xml"/><Relationship Id="rId34" Type="http://schemas.openxmlformats.org/officeDocument/2006/relationships/tags" Target="../tags/tag378.xml"/><Relationship Id="rId35" Type="http://schemas.openxmlformats.org/officeDocument/2006/relationships/tags" Target="../tags/tag379.xml"/><Relationship Id="rId36" Type="http://schemas.openxmlformats.org/officeDocument/2006/relationships/tags" Target="../tags/tag380.xml"/><Relationship Id="rId37" Type="http://schemas.openxmlformats.org/officeDocument/2006/relationships/tags" Target="../tags/tag381.xml"/><Relationship Id="rId38" Type="http://schemas.openxmlformats.org/officeDocument/2006/relationships/tags" Target="../tags/tag382.xml"/><Relationship Id="rId39" Type="http://schemas.openxmlformats.org/officeDocument/2006/relationships/tags" Target="../tags/tag383.xml"/><Relationship Id="rId40" Type="http://schemas.openxmlformats.org/officeDocument/2006/relationships/tags" Target="../tags/tag384.xml"/><Relationship Id="rId41" Type="http://schemas.openxmlformats.org/officeDocument/2006/relationships/tags" Target="../tags/tag385.xml"/><Relationship Id="rId42" Type="http://schemas.openxmlformats.org/officeDocument/2006/relationships/tags" Target="../tags/tag386.xml"/><Relationship Id="rId43" Type="http://schemas.openxmlformats.org/officeDocument/2006/relationships/tags" Target="../tags/tag387.xml"/><Relationship Id="rId44" Type="http://schemas.openxmlformats.org/officeDocument/2006/relationships/tags" Target="../tags/tag388.xml"/><Relationship Id="rId45" Type="http://schemas.openxmlformats.org/officeDocument/2006/relationships/tags" Target="../tags/tag389.xml"/><Relationship Id="rId46" Type="http://schemas.openxmlformats.org/officeDocument/2006/relationships/tags" Target="../tags/tag390.xml"/><Relationship Id="rId47" Type="http://schemas.openxmlformats.org/officeDocument/2006/relationships/tags" Target="../tags/tag391.xml"/><Relationship Id="rId48" Type="http://schemas.openxmlformats.org/officeDocument/2006/relationships/tags" Target="../tags/tag392.xml"/><Relationship Id="rId49" Type="http://schemas.openxmlformats.org/officeDocument/2006/relationships/tags" Target="../tags/tag393.xml"/><Relationship Id="rId50" Type="http://schemas.openxmlformats.org/officeDocument/2006/relationships/tags" Target="../tags/tag394.xml"/><Relationship Id="rId51" Type="http://schemas.openxmlformats.org/officeDocument/2006/relationships/tags" Target="../tags/tag395.xml"/><Relationship Id="rId52" Type="http://schemas.openxmlformats.org/officeDocument/2006/relationships/tags" Target="../tags/tag396.xml"/><Relationship Id="rId53" Type="http://schemas.openxmlformats.org/officeDocument/2006/relationships/tags" Target="../tags/tag397.xml"/><Relationship Id="rId54" Type="http://schemas.openxmlformats.org/officeDocument/2006/relationships/tags" Target="../tags/tag398.xml"/><Relationship Id="rId55" Type="http://schemas.openxmlformats.org/officeDocument/2006/relationships/tags" Target="../tags/tag399.xml"/><Relationship Id="rId56" Type="http://schemas.openxmlformats.org/officeDocument/2006/relationships/tags" Target="../tags/tag400.xml"/><Relationship Id="rId57" Type="http://schemas.openxmlformats.org/officeDocument/2006/relationships/tags" Target="../tags/tag401.xml"/><Relationship Id="rId58" Type="http://schemas.openxmlformats.org/officeDocument/2006/relationships/tags" Target="../tags/tag402.xml"/><Relationship Id="rId59" Type="http://schemas.openxmlformats.org/officeDocument/2006/relationships/tags" Target="../tags/tag403.xml"/><Relationship Id="rId60" Type="http://schemas.openxmlformats.org/officeDocument/2006/relationships/tags" Target="../tags/tag404.xml"/><Relationship Id="rId61" Type="http://schemas.openxmlformats.org/officeDocument/2006/relationships/tags" Target="../tags/tag405.xml"/><Relationship Id="rId62" Type="http://schemas.openxmlformats.org/officeDocument/2006/relationships/tags" Target="../tags/tag406.xml"/><Relationship Id="rId63" Type="http://schemas.openxmlformats.org/officeDocument/2006/relationships/tags" Target="../tags/tag407.xml"/><Relationship Id="rId64" Type="http://schemas.openxmlformats.org/officeDocument/2006/relationships/tags" Target="../tags/tag408.xml"/><Relationship Id="rId65" Type="http://schemas.openxmlformats.org/officeDocument/2006/relationships/tags" Target="../tags/tag409.xml"/><Relationship Id="rId66" Type="http://schemas.openxmlformats.org/officeDocument/2006/relationships/tags" Target="../tags/tag410.xml"/><Relationship Id="rId67" Type="http://schemas.openxmlformats.org/officeDocument/2006/relationships/tags" Target="../tags/tag411.xml"/><Relationship Id="rId68" Type="http://schemas.openxmlformats.org/officeDocument/2006/relationships/tags" Target="../tags/tag412.xml"/><Relationship Id="rId69" Type="http://schemas.openxmlformats.org/officeDocument/2006/relationships/tags" Target="../tags/tag413.xml"/><Relationship Id="rId70" Type="http://schemas.openxmlformats.org/officeDocument/2006/relationships/tags" Target="../tags/tag414.xml"/><Relationship Id="rId71" Type="http://schemas.openxmlformats.org/officeDocument/2006/relationships/tags" Target="../tags/tag415.xml"/><Relationship Id="rId72" Type="http://schemas.openxmlformats.org/officeDocument/2006/relationships/tags" Target="../tags/tag416.xml"/><Relationship Id="rId73" Type="http://schemas.openxmlformats.org/officeDocument/2006/relationships/tags" Target="../tags/tag417.xml"/><Relationship Id="rId74" Type="http://schemas.openxmlformats.org/officeDocument/2006/relationships/tags" Target="../tags/tag418.xml"/><Relationship Id="rId75" Type="http://schemas.openxmlformats.org/officeDocument/2006/relationships/tags" Target="../tags/tag419.xml"/><Relationship Id="rId76" Type="http://schemas.openxmlformats.org/officeDocument/2006/relationships/tags" Target="../tags/tag420.xml"/><Relationship Id="rId77" Type="http://schemas.openxmlformats.org/officeDocument/2006/relationships/tags" Target="../tags/tag421.xml"/><Relationship Id="rId78" Type="http://schemas.openxmlformats.org/officeDocument/2006/relationships/tags" Target="../tags/tag422.xml"/><Relationship Id="rId79" Type="http://schemas.openxmlformats.org/officeDocument/2006/relationships/tags" Target="../tags/tag423.xml"/><Relationship Id="rId80" Type="http://schemas.openxmlformats.org/officeDocument/2006/relationships/tags" Target="../tags/tag424.xml"/><Relationship Id="rId81" Type="http://schemas.openxmlformats.org/officeDocument/2006/relationships/tags" Target="../tags/tag425.xml"/><Relationship Id="rId82" Type="http://schemas.openxmlformats.org/officeDocument/2006/relationships/tags" Target="../tags/tag426.xml"/><Relationship Id="rId83" Type="http://schemas.openxmlformats.org/officeDocument/2006/relationships/tags" Target="../tags/tag427.xml"/><Relationship Id="rId84" Type="http://schemas.openxmlformats.org/officeDocument/2006/relationships/tags" Target="../tags/tag428.xml"/><Relationship Id="rId85" Type="http://schemas.openxmlformats.org/officeDocument/2006/relationships/tags" Target="../tags/tag429.xml"/><Relationship Id="rId86" Type="http://schemas.openxmlformats.org/officeDocument/2006/relationships/tags" Target="../tags/tag430.xml"/><Relationship Id="rId87" Type="http://schemas.openxmlformats.org/officeDocument/2006/relationships/tags" Target="../tags/tag431.xml"/><Relationship Id="rId88" Type="http://schemas.openxmlformats.org/officeDocument/2006/relationships/tags" Target="../tags/tag432.xml"/><Relationship Id="rId89" Type="http://schemas.openxmlformats.org/officeDocument/2006/relationships/tags" Target="../tags/tag433.xml"/><Relationship Id="rId90" Type="http://schemas.openxmlformats.org/officeDocument/2006/relationships/tags" Target="../tags/tag434.xml"/><Relationship Id="rId91" Type="http://schemas.openxmlformats.org/officeDocument/2006/relationships/tags" Target="../tags/tag435.xml"/><Relationship Id="rId92" Type="http://schemas.openxmlformats.org/officeDocument/2006/relationships/tags" Target="../tags/tag436.xml"/><Relationship Id="rId93" Type="http://schemas.openxmlformats.org/officeDocument/2006/relationships/tags" Target="../tags/tag437.xml"/><Relationship Id="rId94" Type="http://schemas.openxmlformats.org/officeDocument/2006/relationships/tags" Target="../tags/tag438.xml"/><Relationship Id="rId95" Type="http://schemas.openxmlformats.org/officeDocument/2006/relationships/tags" Target="../tags/tag439.xml"/><Relationship Id="rId96" Type="http://schemas.openxmlformats.org/officeDocument/2006/relationships/tags" Target="../tags/tag440.xml"/><Relationship Id="rId97" Type="http://schemas.openxmlformats.org/officeDocument/2006/relationships/tags" Target="../tags/tag441.xml"/><Relationship Id="rId98" Type="http://schemas.openxmlformats.org/officeDocument/2006/relationships/tags" Target="../tags/tag442.xml"/><Relationship Id="rId99" Type="http://schemas.openxmlformats.org/officeDocument/2006/relationships/tags" Target="../tags/tag443.xml"/><Relationship Id="rId100" Type="http://schemas.openxmlformats.org/officeDocument/2006/relationships/tags" Target="../tags/tag444.xml"/><Relationship Id="rId101" Type="http://schemas.openxmlformats.org/officeDocument/2006/relationships/tags" Target="../tags/tag445.xml"/><Relationship Id="rId102" Type="http://schemas.openxmlformats.org/officeDocument/2006/relationships/tags" Target="../tags/tag446.xml"/><Relationship Id="rId103" Type="http://schemas.openxmlformats.org/officeDocument/2006/relationships/tags" Target="../tags/tag447.xml"/><Relationship Id="rId104" Type="http://schemas.openxmlformats.org/officeDocument/2006/relationships/tags" Target="../tags/tag448.xml"/><Relationship Id="rId105" Type="http://schemas.openxmlformats.org/officeDocument/2006/relationships/tags" Target="../tags/tag449.xml"/><Relationship Id="rId106" Type="http://schemas.openxmlformats.org/officeDocument/2006/relationships/tags" Target="../tags/tag450.xml"/><Relationship Id="rId107" Type="http://schemas.openxmlformats.org/officeDocument/2006/relationships/tags" Target="../tags/tag451.xml"/><Relationship Id="rId108" Type="http://schemas.openxmlformats.org/officeDocument/2006/relationships/tags" Target="../tags/tag452.xml"/><Relationship Id="rId109" Type="http://schemas.openxmlformats.org/officeDocument/2006/relationships/tags" Target="../tags/tag453.xml"/><Relationship Id="rId110" Type="http://schemas.openxmlformats.org/officeDocument/2006/relationships/tags" Target="../tags/tag454.xml"/><Relationship Id="rId111" Type="http://schemas.openxmlformats.org/officeDocument/2006/relationships/tags" Target="../tags/tag455.xml"/><Relationship Id="rId112" Type="http://schemas.openxmlformats.org/officeDocument/2006/relationships/tags" Target="../tags/tag456.xml"/><Relationship Id="rId113" Type="http://schemas.openxmlformats.org/officeDocument/2006/relationships/tags" Target="../tags/tag457.xml"/><Relationship Id="rId114" Type="http://schemas.openxmlformats.org/officeDocument/2006/relationships/tags" Target="../tags/tag458.xml"/><Relationship Id="rId115" Type="http://schemas.openxmlformats.org/officeDocument/2006/relationships/tags" Target="../tags/tag459.xml"/><Relationship Id="rId116" Type="http://schemas.openxmlformats.org/officeDocument/2006/relationships/tags" Target="../tags/tag460.xml"/><Relationship Id="rId117" Type="http://schemas.openxmlformats.org/officeDocument/2006/relationships/tags" Target="../tags/tag461.xml"/><Relationship Id="rId118" Type="http://schemas.openxmlformats.org/officeDocument/2006/relationships/tags" Target="../tags/tag462.xml"/><Relationship Id="rId119" Type="http://schemas.openxmlformats.org/officeDocument/2006/relationships/tags" Target="../tags/tag463.xml"/><Relationship Id="rId120" Type="http://schemas.openxmlformats.org/officeDocument/2006/relationships/tags" Target="../tags/tag464.xml"/><Relationship Id="rId121" Type="http://schemas.openxmlformats.org/officeDocument/2006/relationships/tags" Target="../tags/tag465.xml"/><Relationship Id="rId122" Type="http://schemas.openxmlformats.org/officeDocument/2006/relationships/tags" Target="../tags/tag466.xml"/><Relationship Id="rId123" Type="http://schemas.openxmlformats.org/officeDocument/2006/relationships/tags" Target="../tags/tag467.xml"/><Relationship Id="rId124" Type="http://schemas.openxmlformats.org/officeDocument/2006/relationships/tags" Target="../tags/tag468.xml"/><Relationship Id="rId125" Type="http://schemas.openxmlformats.org/officeDocument/2006/relationships/tags" Target="../tags/tag469.xml"/><Relationship Id="rId126" Type="http://schemas.openxmlformats.org/officeDocument/2006/relationships/tags" Target="../tags/tag470.xml"/><Relationship Id="rId127" Type="http://schemas.openxmlformats.org/officeDocument/2006/relationships/tags" Target="../tags/tag471.xml"/><Relationship Id="rId128" Type="http://schemas.openxmlformats.org/officeDocument/2006/relationships/tags" Target="../tags/tag472.xml"/><Relationship Id="rId129" Type="http://schemas.openxmlformats.org/officeDocument/2006/relationships/tags" Target="../tags/tag473.xml"/><Relationship Id="rId130" Type="http://schemas.openxmlformats.org/officeDocument/2006/relationships/tags" Target="../tags/tag474.xml"/><Relationship Id="rId131" Type="http://schemas.openxmlformats.org/officeDocument/2006/relationships/tags" Target="../tags/tag475.xml"/><Relationship Id="rId132" Type="http://schemas.openxmlformats.org/officeDocument/2006/relationships/tags" Target="../tags/tag476.xml"/><Relationship Id="rId133" Type="http://schemas.openxmlformats.org/officeDocument/2006/relationships/tags" Target="../tags/tag477.xml"/><Relationship Id="rId134" Type="http://schemas.openxmlformats.org/officeDocument/2006/relationships/tags" Target="../tags/tag478.xml"/><Relationship Id="rId135" Type="http://schemas.openxmlformats.org/officeDocument/2006/relationships/tags" Target="../tags/tag479.xml"/><Relationship Id="rId136" Type="http://schemas.openxmlformats.org/officeDocument/2006/relationships/tags" Target="../tags/tag480.xml"/><Relationship Id="rId137" Type="http://schemas.openxmlformats.org/officeDocument/2006/relationships/tags" Target="../tags/tag481.xml"/><Relationship Id="rId138" Type="http://schemas.openxmlformats.org/officeDocument/2006/relationships/tags" Target="../tags/tag482.xml"/><Relationship Id="rId139" Type="http://schemas.openxmlformats.org/officeDocument/2006/relationships/tags" Target="../tags/tag483.xml"/><Relationship Id="rId140" Type="http://schemas.openxmlformats.org/officeDocument/2006/relationships/tags" Target="../tags/tag484.xml"/><Relationship Id="rId141" Type="http://schemas.openxmlformats.org/officeDocument/2006/relationships/tags" Target="../tags/tag485.xml"/><Relationship Id="rId142" Type="http://schemas.openxmlformats.org/officeDocument/2006/relationships/tags" Target="../tags/tag486.xml"/><Relationship Id="rId143" Type="http://schemas.openxmlformats.org/officeDocument/2006/relationships/tags" Target="../tags/tag487.xml"/><Relationship Id="rId144" Type="http://schemas.openxmlformats.org/officeDocument/2006/relationships/tags" Target="../tags/tag488.xml"/><Relationship Id="rId145" Type="http://schemas.openxmlformats.org/officeDocument/2006/relationships/tags" Target="../tags/tag489.xml"/><Relationship Id="rId146" Type="http://schemas.openxmlformats.org/officeDocument/2006/relationships/tags" Target="../tags/tag490.xml"/><Relationship Id="rId147" Type="http://schemas.openxmlformats.org/officeDocument/2006/relationships/tags" Target="../tags/tag491.xml"/><Relationship Id="rId148" Type="http://schemas.openxmlformats.org/officeDocument/2006/relationships/tags" Target="../tags/tag4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6" name="Text Placeholder 9" descr="{&quot;templafy&quot;:{&quot;id&quot;:&quot;532f2f72-a1af-4356-809f-1d5955010327&quot;}}">
            <a:extLst>
              <a:ext uri="{FF2B5EF4-FFF2-40B4-BE49-F238E27FC236}">
                <a16:creationId xmlns:a16="http://schemas.microsoft.com/office/drawing/2014/main" id="{81B86624-5642-47DC-8A4C-30D165DAB46C}"/>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INTERNAL – SAP and Customers Only</a:t>
            </a:r>
          </a:p>
        </p:txBody>
      </p:sp>
    </p:spTree>
    <p:extLst>
      <p:ext uri="{BB962C8B-B14F-4D97-AF65-F5344CB8AC3E}">
        <p14:creationId xmlns:p14="http://schemas.microsoft.com/office/powerpoint/2010/main" val="1151516872"/>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f930f18d-1323-46cb-a904-28e6e7803469&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INTERNAL – SAP and External Parties under NDA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5"/>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6"/>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7"/>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8"/>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9"/>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418164827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8" name="Text Placeholder 9" descr="{&quot;templafy&quot;:{&quot;id&quot;:&quot;58928d96-4307-4112-9003-483d19d1d18a&quot;}}">
            <a:extLst>
              <a:ext uri="{FF2B5EF4-FFF2-40B4-BE49-F238E27FC236}">
                <a16:creationId xmlns:a16="http://schemas.microsoft.com/office/drawing/2014/main" id="{E2298AE1-CDB8-4D61-8E3E-B33DFA9BF7BF}"/>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INTERNAL – SAP and Customers Only</a:t>
            </a:r>
          </a:p>
        </p:txBody>
      </p:sp>
    </p:spTree>
    <p:extLst>
      <p:ext uri="{BB962C8B-B14F-4D97-AF65-F5344CB8AC3E}">
        <p14:creationId xmlns:p14="http://schemas.microsoft.com/office/powerpoint/2010/main" val="117090962"/>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7" name="Copyright Placeholder" descr="{&quot;templafy&quot;:{&quot;id&quot;:&quot;3281a6b6-db8d-448d-8371-48173b8501ad&quot;}}">
            <a:extLst>
              <a:ext uri="{FF2B5EF4-FFF2-40B4-BE49-F238E27FC236}">
                <a16:creationId xmlns:a16="http://schemas.microsoft.com/office/drawing/2014/main" id="{6A715BC6-974B-C0E4-DE43-7D9916A7EF8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and Partners Only</a:t>
            </a:r>
          </a:p>
        </p:txBody>
      </p:sp>
    </p:spTree>
    <p:extLst>
      <p:ext uri="{BB962C8B-B14F-4D97-AF65-F5344CB8AC3E}">
        <p14:creationId xmlns:p14="http://schemas.microsoft.com/office/powerpoint/2010/main" val="2964737761"/>
      </p:ext>
    </p:extLst>
  </p:cSld>
  <p:clrMap bg1="lt1" tx1="dk1" bg2="lt2" tx2="dk2" accent1="accent1" accent2="accent2" accent3="accent3" accent4="accent4" accent5="accent5" accent6="accent6" hlink="hlink" folHlink="folHlink"/>
  <p:sldLayoutIdLst>
    <p:sldLayoutId id="2147483821"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412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281a6b6-db8d-448d-8371-48173b8501ad&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and Partners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9"/>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0"/>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1"/>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2"/>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3"/>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6" y="896933"/>
            <a:ext cx="2124070" cy="59540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13818874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5"/>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281a6b6-db8d-448d-8371-48173b8501ad&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and Partners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9"/>
            </p:custDataLst>
          </p:nvPr>
        </p:nvGrpSpPr>
        <p:grpSpPr>
          <a:xfrm>
            <a:off x="3938800"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0"/>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1"/>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2"/>
            </p:custDataLst>
          </p:nvPr>
        </p:nvGrpSpPr>
        <p:grpSpPr>
          <a:xfrm>
            <a:off x="8296924"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3"/>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8"/>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8"/>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8"/>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8"/>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8"/>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8"/>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8"/>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8"/>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8"/>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8"/>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8"/>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8"/>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8"/>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8"/>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8"/>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8"/>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8"/>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8"/>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8"/>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8"/>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8"/>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8"/>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8"/>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8"/>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8"/>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8"/>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8"/>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8"/>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8"/>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8"/>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8"/>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8"/>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8"/>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8"/>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8"/>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8"/>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8"/>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8"/>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8"/>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8"/>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8"/>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8"/>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8"/>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8"/>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8"/>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8"/>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8"/>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8"/>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8"/>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8"/>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8"/>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8"/>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8"/>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8"/>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8"/>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8"/>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8"/>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8"/>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8"/>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8"/>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8"/>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8"/>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8"/>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8"/>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8"/>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8"/>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8"/>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8"/>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8"/>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8"/>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8"/>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8"/>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8"/>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8"/>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8"/>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8"/>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8"/>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8"/>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8"/>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8"/>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8"/>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8"/>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8"/>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8"/>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8"/>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8"/>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8"/>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8"/>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8"/>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8"/>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8"/>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8"/>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8"/>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8"/>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8"/>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8"/>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8"/>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8"/>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8"/>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8"/>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8"/>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2"/>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7" y="896935"/>
            <a:ext cx="2124070" cy="59540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385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5" y="2819465"/>
            <a:ext cx="6361889" cy="1219077"/>
          </a:xfrm>
          <a:prstGeom prst="rect">
            <a:avLst/>
          </a:prstGeom>
          <a:noFill/>
          <a:ln w="25400" algn="ctr">
            <a:noFill/>
            <a:miter lim="800000"/>
            <a:headEnd/>
            <a:tailEnd/>
          </a:ln>
        </p:spPr>
        <p:txBody>
          <a:bodyPr lIns="89954" tIns="71962" rIns="89954" bIns="71962" rtlCol="0" anchor="ctr"/>
          <a:lstStyle/>
          <a:p>
            <a:pPr marR="0" algn="ctr" defTabSz="913852" eaLnBrk="1" fontAlgn="base" latinLnBrk="0" hangingPunct="1">
              <a:lnSpc>
                <a:spcPct val="100000"/>
              </a:lnSpc>
              <a:spcBef>
                <a:spcPct val="50000"/>
              </a:spcBef>
              <a:spcAft>
                <a:spcPct val="0"/>
              </a:spcAft>
              <a:buClr>
                <a:srgbClr val="F0AB00"/>
              </a:buClr>
              <a:buSzPct val="80000"/>
              <a:tabLst/>
            </a:pPr>
            <a:r>
              <a:rPr kumimoji="0" lang="en-US" sz="8794"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51592205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7905" rtl="0" eaLnBrk="1" latinLnBrk="0" hangingPunct="1">
        <a:spcBef>
          <a:spcPct val="0"/>
        </a:spcBef>
        <a:buNone/>
        <a:defRPr sz="2398" b="1" kern="1200" baseline="0">
          <a:solidFill>
            <a:schemeClr val="tx1"/>
          </a:solidFill>
          <a:latin typeface="+mj-lt"/>
          <a:ea typeface="+mj-ea"/>
          <a:cs typeface="+mj-cs"/>
        </a:defRPr>
      </a:lvl1pPr>
    </p:titleStyle>
    <p:bodyStyle>
      <a:lvl1pPr marL="0" indent="0" algn="l" defTabSz="1087905" rtl="0" eaLnBrk="1" latinLnBrk="0" hangingPunct="1">
        <a:spcBef>
          <a:spcPts val="1798"/>
        </a:spcBef>
        <a:buClr>
          <a:schemeClr val="accent1"/>
        </a:buClr>
        <a:buSzPct val="80000"/>
        <a:buFontTx/>
        <a:buNone/>
        <a:defRPr sz="1998" b="0" kern="1200">
          <a:solidFill>
            <a:schemeClr val="tx1"/>
          </a:solidFill>
          <a:latin typeface="+mn-lt"/>
          <a:ea typeface="+mn-ea"/>
          <a:cs typeface="+mn-cs"/>
        </a:defRPr>
      </a:lvl1pPr>
      <a:lvl2pPr marL="179856" indent="-179856" algn="l" defTabSz="1087905" rtl="0" eaLnBrk="1" latinLnBrk="0" hangingPunct="1">
        <a:spcBef>
          <a:spcPts val="600"/>
        </a:spcBef>
        <a:buClr>
          <a:schemeClr val="accent1"/>
        </a:buClr>
        <a:buSzPct val="100000"/>
        <a:buFont typeface="Wingdings" pitchFamily="2" charset="2"/>
        <a:buChar char="§"/>
        <a:defRPr sz="1798" kern="1200">
          <a:solidFill>
            <a:schemeClr val="tx1"/>
          </a:solidFill>
          <a:latin typeface="+mn-lt"/>
          <a:ea typeface="+mn-ea"/>
          <a:cs typeface="+mn-cs"/>
        </a:defRPr>
      </a:lvl2pPr>
      <a:lvl3pPr marL="358559" indent="-179280" algn="l" defTabSz="1087905" rtl="0" eaLnBrk="1" latinLnBrk="0" hangingPunct="1">
        <a:spcBef>
          <a:spcPts val="300"/>
        </a:spcBef>
        <a:buClr>
          <a:schemeClr val="tx1"/>
        </a:buClr>
        <a:buSzPct val="100000"/>
        <a:buFont typeface="Arial" panose="020B0604020202020204" pitchFamily="34" charset="0"/>
        <a:buChar char="–"/>
        <a:defRPr lang="en-US" sz="1798" kern="1200" noProof="0" dirty="0" smtClean="0">
          <a:solidFill>
            <a:schemeClr val="tx1"/>
          </a:solidFill>
          <a:latin typeface="+mn-lt"/>
          <a:ea typeface="+mn-ea"/>
          <a:cs typeface="+mn-cs"/>
        </a:defRPr>
      </a:lvl3pPr>
      <a:lvl4pPr marL="539568" indent="-179856" algn="l" defTabSz="1087905"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424" indent="-179856" algn="l" defTabSz="1087905"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1739"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6pPr>
      <a:lvl7pPr marL="3535692"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7pPr>
      <a:lvl8pPr marL="4079644"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8pPr>
      <a:lvl9pPr marL="4623598"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9pPr>
    </p:bodyStyle>
    <p:otherStyle>
      <a:defPPr>
        <a:defRPr lang="de-DE"/>
      </a:defPPr>
      <a:lvl1pPr marL="0" algn="l" defTabSz="1087905" rtl="0" eaLnBrk="1" latinLnBrk="0" hangingPunct="1">
        <a:defRPr sz="2098" kern="1200">
          <a:solidFill>
            <a:schemeClr val="tx1"/>
          </a:solidFill>
          <a:latin typeface="+mn-lt"/>
          <a:ea typeface="+mn-ea"/>
          <a:cs typeface="+mn-cs"/>
        </a:defRPr>
      </a:lvl1pPr>
      <a:lvl2pPr marL="543953" algn="l" defTabSz="1087905" rtl="0" eaLnBrk="1" latinLnBrk="0" hangingPunct="1">
        <a:defRPr sz="2098" kern="1200">
          <a:solidFill>
            <a:schemeClr val="tx1"/>
          </a:solidFill>
          <a:latin typeface="+mn-lt"/>
          <a:ea typeface="+mn-ea"/>
          <a:cs typeface="+mn-cs"/>
        </a:defRPr>
      </a:lvl2pPr>
      <a:lvl3pPr marL="1087905" algn="l" defTabSz="1087905" rtl="0" eaLnBrk="1" latinLnBrk="0" hangingPunct="1">
        <a:defRPr sz="2098" kern="1200">
          <a:solidFill>
            <a:schemeClr val="tx1"/>
          </a:solidFill>
          <a:latin typeface="+mn-lt"/>
          <a:ea typeface="+mn-ea"/>
          <a:cs typeface="+mn-cs"/>
        </a:defRPr>
      </a:lvl3pPr>
      <a:lvl4pPr marL="1631857" algn="l" defTabSz="1087905" rtl="0" eaLnBrk="1" latinLnBrk="0" hangingPunct="1">
        <a:defRPr sz="2098" kern="1200">
          <a:solidFill>
            <a:schemeClr val="tx1"/>
          </a:solidFill>
          <a:latin typeface="+mn-lt"/>
          <a:ea typeface="+mn-ea"/>
          <a:cs typeface="+mn-cs"/>
        </a:defRPr>
      </a:lvl4pPr>
      <a:lvl5pPr marL="2175810" algn="l" defTabSz="1087905" rtl="0" eaLnBrk="1" latinLnBrk="0" hangingPunct="1">
        <a:defRPr sz="2098" kern="1200">
          <a:solidFill>
            <a:schemeClr val="tx1"/>
          </a:solidFill>
          <a:latin typeface="+mn-lt"/>
          <a:ea typeface="+mn-ea"/>
          <a:cs typeface="+mn-cs"/>
        </a:defRPr>
      </a:lvl5pPr>
      <a:lvl6pPr marL="2719764" algn="l" defTabSz="1087905" rtl="0" eaLnBrk="1" latinLnBrk="0" hangingPunct="1">
        <a:defRPr sz="2098" kern="1200">
          <a:solidFill>
            <a:schemeClr val="tx1"/>
          </a:solidFill>
          <a:latin typeface="+mn-lt"/>
          <a:ea typeface="+mn-ea"/>
          <a:cs typeface="+mn-cs"/>
        </a:defRPr>
      </a:lvl6pPr>
      <a:lvl7pPr marL="3263716" algn="l" defTabSz="1087905" rtl="0" eaLnBrk="1" latinLnBrk="0" hangingPunct="1">
        <a:defRPr sz="2098" kern="1200">
          <a:solidFill>
            <a:schemeClr val="tx1"/>
          </a:solidFill>
          <a:latin typeface="+mn-lt"/>
          <a:ea typeface="+mn-ea"/>
          <a:cs typeface="+mn-cs"/>
        </a:defRPr>
      </a:lvl7pPr>
      <a:lvl8pPr marL="3807668" algn="l" defTabSz="1087905" rtl="0" eaLnBrk="1" latinLnBrk="0" hangingPunct="1">
        <a:defRPr sz="2098" kern="1200">
          <a:solidFill>
            <a:schemeClr val="tx1"/>
          </a:solidFill>
          <a:latin typeface="+mn-lt"/>
          <a:ea typeface="+mn-ea"/>
          <a:cs typeface="+mn-cs"/>
        </a:defRPr>
      </a:lvl8pPr>
      <a:lvl9pPr marL="4351621" algn="l" defTabSz="1087905" rtl="0" eaLnBrk="1" latinLnBrk="0" hangingPunct="1">
        <a:defRPr sz="20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6556c11c-b091-4e9d-8106-848772858e3e&quot;}}">
            <a:extLst>
              <a:ext uri="{FF2B5EF4-FFF2-40B4-BE49-F238E27FC236}">
                <a16:creationId xmlns:a16="http://schemas.microsoft.com/office/drawing/2014/main" id="{539D88F9-B48F-F143-B90F-EDFB85A350E8}"/>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endParaRPr lang="en-US" sz="600"/>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708757248"/>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3980" r:id="rId34"/>
    <p:sldLayoutId id="2147483981" r:id="rId35"/>
    <p:sldLayoutId id="2147483982" r:id="rId36"/>
    <p:sldLayoutId id="2147483983" r:id="rId37"/>
    <p:sldLayoutId id="2147483984" r:id="rId38"/>
    <p:sldLayoutId id="2147483985" r:id="rId39"/>
    <p:sldLayoutId id="2147483986" r:id="rId40"/>
    <p:sldLayoutId id="2147483987" r:id="rId41"/>
    <p:sldLayoutId id="2147483988" r:id="rId42"/>
    <p:sldLayoutId id="2147483989" r:id="rId43"/>
    <p:sldLayoutId id="2147483990"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7579" rtl="0" eaLnBrk="1" latinLnBrk="0" hangingPunct="1">
        <a:spcBef>
          <a:spcPct val="0"/>
        </a:spcBef>
        <a:buNone/>
        <a:defRPr sz="2397" b="1" kern="1200" baseline="0">
          <a:solidFill>
            <a:schemeClr val="tx1"/>
          </a:solidFill>
          <a:latin typeface="+mj-lt"/>
          <a:ea typeface="+mj-ea"/>
          <a:cs typeface="+mj-cs"/>
        </a:defRPr>
      </a:lvl1pPr>
    </p:titleStyle>
    <p:bodyStyle>
      <a:lvl1pPr marL="0" indent="0" algn="l" defTabSz="1087579" rtl="0" eaLnBrk="1" latinLnBrk="0" hangingPunct="1">
        <a:spcBef>
          <a:spcPts val="1797"/>
        </a:spcBef>
        <a:buClr>
          <a:schemeClr val="accent1"/>
        </a:buClr>
        <a:buSzPct val="80000"/>
        <a:buFontTx/>
        <a:buNone/>
        <a:defRPr sz="1997" b="0" kern="1200">
          <a:solidFill>
            <a:schemeClr val="tx1"/>
          </a:solidFill>
          <a:latin typeface="+mn-lt"/>
          <a:ea typeface="+mn-ea"/>
          <a:cs typeface="+mn-cs"/>
        </a:defRPr>
      </a:lvl1pPr>
      <a:lvl2pPr marL="179802" indent="-179802" algn="l" defTabSz="1087579" rtl="0" eaLnBrk="1" latinLnBrk="0" hangingPunct="1">
        <a:spcBef>
          <a:spcPts val="600"/>
        </a:spcBef>
        <a:buClr>
          <a:schemeClr val="accent1"/>
        </a:buClr>
        <a:buSzPct val="100000"/>
        <a:buFont typeface="Wingdings" pitchFamily="2" charset="2"/>
        <a:buChar char="§"/>
        <a:defRPr sz="1797" kern="1200">
          <a:solidFill>
            <a:schemeClr val="tx1"/>
          </a:solidFill>
          <a:latin typeface="+mn-lt"/>
          <a:ea typeface="+mn-ea"/>
          <a:cs typeface="+mn-cs"/>
        </a:defRPr>
      </a:lvl2pPr>
      <a:lvl3pPr marL="358451" indent="-179226" algn="l" defTabSz="1087579" rtl="0" eaLnBrk="1" latinLnBrk="0" hangingPunct="1">
        <a:spcBef>
          <a:spcPts val="300"/>
        </a:spcBef>
        <a:buClr>
          <a:schemeClr val="tx1"/>
        </a:buClr>
        <a:buSzPct val="100000"/>
        <a:buFont typeface="Arial" panose="020B0604020202020204" pitchFamily="34" charset="0"/>
        <a:buChar char="–"/>
        <a:defRPr lang="en-US" sz="1797" kern="1200" noProof="0" dirty="0" smtClean="0">
          <a:solidFill>
            <a:schemeClr val="tx1"/>
          </a:solidFill>
          <a:latin typeface="+mn-lt"/>
          <a:ea typeface="+mn-ea"/>
          <a:cs typeface="+mn-cs"/>
        </a:defRPr>
      </a:lvl3pPr>
      <a:lvl4pPr marL="539406" indent="-179802" algn="l" defTabSz="1087579"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208" indent="-179802" algn="l" defTabSz="1087579"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0841"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4631"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8420"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22211"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9pPr>
    </p:bodyStyle>
    <p:otherStyle>
      <a:defPPr>
        <a:defRPr lang="de-DE"/>
      </a:defPPr>
      <a:lvl1pPr marL="0" algn="l" defTabSz="1087579" rtl="0" eaLnBrk="1" latinLnBrk="0" hangingPunct="1">
        <a:defRPr sz="2097" kern="1200">
          <a:solidFill>
            <a:schemeClr val="tx1"/>
          </a:solidFill>
          <a:latin typeface="+mn-lt"/>
          <a:ea typeface="+mn-ea"/>
          <a:cs typeface="+mn-cs"/>
        </a:defRPr>
      </a:lvl1pPr>
      <a:lvl2pPr marL="543790" algn="l" defTabSz="1087579" rtl="0" eaLnBrk="1" latinLnBrk="0" hangingPunct="1">
        <a:defRPr sz="2097" kern="1200">
          <a:solidFill>
            <a:schemeClr val="tx1"/>
          </a:solidFill>
          <a:latin typeface="+mn-lt"/>
          <a:ea typeface="+mn-ea"/>
          <a:cs typeface="+mn-cs"/>
        </a:defRPr>
      </a:lvl2pPr>
      <a:lvl3pPr marL="1087579" algn="l" defTabSz="1087579" rtl="0" eaLnBrk="1" latinLnBrk="0" hangingPunct="1">
        <a:defRPr sz="2097" kern="1200">
          <a:solidFill>
            <a:schemeClr val="tx1"/>
          </a:solidFill>
          <a:latin typeface="+mn-lt"/>
          <a:ea typeface="+mn-ea"/>
          <a:cs typeface="+mn-cs"/>
        </a:defRPr>
      </a:lvl3pPr>
      <a:lvl4pPr marL="1631367" algn="l" defTabSz="1087579" rtl="0" eaLnBrk="1" latinLnBrk="0" hangingPunct="1">
        <a:defRPr sz="2097" kern="1200">
          <a:solidFill>
            <a:schemeClr val="tx1"/>
          </a:solidFill>
          <a:latin typeface="+mn-lt"/>
          <a:ea typeface="+mn-ea"/>
          <a:cs typeface="+mn-cs"/>
        </a:defRPr>
      </a:lvl4pPr>
      <a:lvl5pPr marL="2175157" algn="l" defTabSz="1087579" rtl="0" eaLnBrk="1" latinLnBrk="0" hangingPunct="1">
        <a:defRPr sz="2097" kern="1200">
          <a:solidFill>
            <a:schemeClr val="tx1"/>
          </a:solidFill>
          <a:latin typeface="+mn-lt"/>
          <a:ea typeface="+mn-ea"/>
          <a:cs typeface="+mn-cs"/>
        </a:defRPr>
      </a:lvl5pPr>
      <a:lvl6pPr marL="2718948" algn="l" defTabSz="1087579" rtl="0" eaLnBrk="1" latinLnBrk="0" hangingPunct="1">
        <a:defRPr sz="2097" kern="1200">
          <a:solidFill>
            <a:schemeClr val="tx1"/>
          </a:solidFill>
          <a:latin typeface="+mn-lt"/>
          <a:ea typeface="+mn-ea"/>
          <a:cs typeface="+mn-cs"/>
        </a:defRPr>
      </a:lvl6pPr>
      <a:lvl7pPr marL="3262737" algn="l" defTabSz="1087579" rtl="0" eaLnBrk="1" latinLnBrk="0" hangingPunct="1">
        <a:defRPr sz="2097" kern="1200">
          <a:solidFill>
            <a:schemeClr val="tx1"/>
          </a:solidFill>
          <a:latin typeface="+mn-lt"/>
          <a:ea typeface="+mn-ea"/>
          <a:cs typeface="+mn-cs"/>
        </a:defRPr>
      </a:lvl7pPr>
      <a:lvl8pPr marL="3806526" algn="l" defTabSz="1087579" rtl="0" eaLnBrk="1" latinLnBrk="0" hangingPunct="1">
        <a:defRPr sz="2097" kern="1200">
          <a:solidFill>
            <a:schemeClr val="tx1"/>
          </a:solidFill>
          <a:latin typeface="+mn-lt"/>
          <a:ea typeface="+mn-ea"/>
          <a:cs typeface="+mn-cs"/>
        </a:defRPr>
      </a:lvl8pPr>
      <a:lvl9pPr marL="4350316" algn="l" defTabSz="1087579" rtl="0" eaLnBrk="1" latinLnBrk="0" hangingPunct="1">
        <a:defRPr sz="20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6" name="Copyright Placeholder" descr="{&quot;templafy&quot;:{&quot;id&quot;:&quot;318bfd20-7451-43ec-9c07-2f45fd369408&quot;}}">
            <a:extLst>
              <a:ext uri="{FF2B5EF4-FFF2-40B4-BE49-F238E27FC236}">
                <a16:creationId xmlns:a16="http://schemas.microsoft.com/office/drawing/2014/main" id="{28F8FEF7-307E-4186-BE83-C7F901EBFBB2}"/>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94681826"/>
      </p:ext>
    </p:extLst>
  </p:cSld>
  <p:clrMap bg1="dk1" tx1="lt1" bg2="dk2"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fb88df3-eaa2-4d6d-adef-56a3d48829d6&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4"/>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5"/>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6"/>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2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7"/>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2099"/>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2099"/>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2099"/>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2099"/>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2099"/>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2099"/>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2099"/>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2099"/>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2099"/>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2099"/>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2099"/>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2099"/>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2099"/>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2099"/>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2099"/>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2099"/>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2099"/>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2099"/>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2099"/>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2099"/>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2099"/>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2099"/>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2099"/>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2099"/>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2099"/>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2099"/>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2099"/>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2099"/>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2099"/>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2099"/>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2099"/>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2099"/>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2099"/>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2099"/>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2099"/>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2099"/>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2099"/>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2099"/>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2099"/>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2099"/>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2099"/>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2099"/>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2099"/>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2099"/>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2099"/>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2099"/>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2099"/>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2099"/>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2099"/>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2099"/>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2099"/>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2099"/>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2099"/>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2099"/>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2099"/>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2099"/>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2099"/>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2099"/>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2099"/>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2099"/>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2099"/>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2099"/>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2099"/>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2099"/>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2099"/>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2099"/>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2099"/>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2099"/>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2099"/>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2099"/>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2099"/>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2099"/>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2099"/>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2099"/>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2099"/>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2099"/>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2099"/>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2099"/>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2099"/>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2099"/>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2099"/>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2099"/>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2099"/>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2099"/>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2099"/>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2099"/>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2099"/>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2099"/>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2099"/>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2099"/>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2099"/>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2099"/>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2099"/>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2099"/>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2099"/>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2099"/>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2099"/>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2099"/>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2099"/>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2099"/>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2099"/>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6" y="896933"/>
            <a:ext cx="2124070" cy="59540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162065898"/>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69" r:id="rId19"/>
    <p:sldLayoutId id="2147484070" r:id="rId20"/>
    <p:sldLayoutId id="2147484071" r:id="rId21"/>
    <p:sldLayoutId id="214748407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5"/>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e4a2a28-e0ed-4dd2-a2cb-88eaa030e4e4&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6"/>
            </p:custDataLst>
          </p:nvPr>
        </p:nvGrpSpPr>
        <p:grpSpPr>
          <a:xfrm>
            <a:off x="3938800"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7"/>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8"/>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9"/>
            </p:custDataLst>
          </p:nvPr>
        </p:nvGrpSpPr>
        <p:grpSpPr>
          <a:xfrm>
            <a:off x="8296924"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0"/>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8"/>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8"/>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8"/>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8"/>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8"/>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8"/>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8"/>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8"/>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8"/>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8"/>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8"/>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8"/>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8"/>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8"/>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8"/>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8"/>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8"/>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8"/>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8"/>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8"/>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8"/>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8"/>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8"/>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8"/>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8"/>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8"/>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8"/>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8"/>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8"/>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8"/>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8"/>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8"/>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8"/>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8"/>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8"/>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8"/>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8"/>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8"/>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8"/>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8"/>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8"/>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8"/>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8"/>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8"/>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8"/>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8"/>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8"/>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8"/>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8"/>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8"/>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8"/>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8"/>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8"/>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8"/>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8"/>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8"/>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8"/>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8"/>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8"/>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8"/>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8"/>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8"/>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8"/>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8"/>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8"/>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8"/>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8"/>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8"/>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8"/>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8"/>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8"/>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8"/>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8"/>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8"/>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8"/>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8"/>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8"/>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8"/>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8"/>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8"/>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8"/>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8"/>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8"/>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8"/>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8"/>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8"/>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8"/>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8"/>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8"/>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8"/>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8"/>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8"/>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8"/>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8"/>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8"/>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8"/>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8"/>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8"/>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8"/>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8"/>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8"/>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2"/>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7" y="896935"/>
            <a:ext cx="2124070" cy="59540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385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5" y="2819465"/>
            <a:ext cx="6361889" cy="1219077"/>
          </a:xfrm>
          <a:prstGeom prst="rect">
            <a:avLst/>
          </a:prstGeom>
          <a:noFill/>
          <a:ln w="25400" algn="ctr">
            <a:noFill/>
            <a:miter lim="800000"/>
            <a:headEnd/>
            <a:tailEnd/>
          </a:ln>
        </p:spPr>
        <p:txBody>
          <a:bodyPr lIns="89954" tIns="71962" rIns="89954" bIns="71962" rtlCol="0" anchor="ctr"/>
          <a:lstStyle/>
          <a:p>
            <a:pPr marR="0" algn="ctr" defTabSz="913852" eaLnBrk="1" fontAlgn="base" latinLnBrk="0" hangingPunct="1">
              <a:lnSpc>
                <a:spcPct val="100000"/>
              </a:lnSpc>
              <a:spcBef>
                <a:spcPct val="50000"/>
              </a:spcBef>
              <a:spcAft>
                <a:spcPct val="0"/>
              </a:spcAft>
              <a:buClr>
                <a:srgbClr val="F0AB00"/>
              </a:buClr>
              <a:buSzPct val="80000"/>
              <a:tabLst/>
            </a:pPr>
            <a:r>
              <a:rPr kumimoji="0" lang="en-US" sz="8794"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863404484"/>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7905" rtl="0" eaLnBrk="1" latinLnBrk="0" hangingPunct="1">
        <a:spcBef>
          <a:spcPct val="0"/>
        </a:spcBef>
        <a:buNone/>
        <a:defRPr sz="2398" b="1" kern="1200" baseline="0">
          <a:solidFill>
            <a:schemeClr val="tx1"/>
          </a:solidFill>
          <a:latin typeface="+mj-lt"/>
          <a:ea typeface="+mj-ea"/>
          <a:cs typeface="+mj-cs"/>
        </a:defRPr>
      </a:lvl1pPr>
    </p:titleStyle>
    <p:bodyStyle>
      <a:lvl1pPr marL="0" indent="0" algn="l" defTabSz="1087905" rtl="0" eaLnBrk="1" latinLnBrk="0" hangingPunct="1">
        <a:spcBef>
          <a:spcPts val="1798"/>
        </a:spcBef>
        <a:buClr>
          <a:schemeClr val="accent1"/>
        </a:buClr>
        <a:buSzPct val="80000"/>
        <a:buFontTx/>
        <a:buNone/>
        <a:defRPr sz="1998" b="0" kern="1200">
          <a:solidFill>
            <a:schemeClr val="tx1"/>
          </a:solidFill>
          <a:latin typeface="+mn-lt"/>
          <a:ea typeface="+mn-ea"/>
          <a:cs typeface="+mn-cs"/>
        </a:defRPr>
      </a:lvl1pPr>
      <a:lvl2pPr marL="179856" indent="-179856" algn="l" defTabSz="1087905" rtl="0" eaLnBrk="1" latinLnBrk="0" hangingPunct="1">
        <a:spcBef>
          <a:spcPts val="600"/>
        </a:spcBef>
        <a:buClr>
          <a:schemeClr val="accent1"/>
        </a:buClr>
        <a:buSzPct val="100000"/>
        <a:buFont typeface="Wingdings" pitchFamily="2" charset="2"/>
        <a:buChar char="§"/>
        <a:defRPr sz="1798" kern="1200">
          <a:solidFill>
            <a:schemeClr val="tx1"/>
          </a:solidFill>
          <a:latin typeface="+mn-lt"/>
          <a:ea typeface="+mn-ea"/>
          <a:cs typeface="+mn-cs"/>
        </a:defRPr>
      </a:lvl2pPr>
      <a:lvl3pPr marL="358559" indent="-179280" algn="l" defTabSz="1087905" rtl="0" eaLnBrk="1" latinLnBrk="0" hangingPunct="1">
        <a:spcBef>
          <a:spcPts val="300"/>
        </a:spcBef>
        <a:buClr>
          <a:schemeClr val="tx1"/>
        </a:buClr>
        <a:buSzPct val="100000"/>
        <a:buFont typeface="Arial" panose="020B0604020202020204" pitchFamily="34" charset="0"/>
        <a:buChar char="–"/>
        <a:defRPr lang="en-US" sz="1798" kern="1200" noProof="0" dirty="0" smtClean="0">
          <a:solidFill>
            <a:schemeClr val="tx1"/>
          </a:solidFill>
          <a:latin typeface="+mn-lt"/>
          <a:ea typeface="+mn-ea"/>
          <a:cs typeface="+mn-cs"/>
        </a:defRPr>
      </a:lvl3pPr>
      <a:lvl4pPr marL="539568" indent="-179856" algn="l" defTabSz="1087905"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424" indent="-179856" algn="l" defTabSz="1087905"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1739"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6pPr>
      <a:lvl7pPr marL="3535692"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7pPr>
      <a:lvl8pPr marL="4079644"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8pPr>
      <a:lvl9pPr marL="4623598"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9pPr>
    </p:bodyStyle>
    <p:otherStyle>
      <a:defPPr>
        <a:defRPr lang="de-DE"/>
      </a:defPPr>
      <a:lvl1pPr marL="0" algn="l" defTabSz="1087905" rtl="0" eaLnBrk="1" latinLnBrk="0" hangingPunct="1">
        <a:defRPr sz="2098" kern="1200">
          <a:solidFill>
            <a:schemeClr val="tx1"/>
          </a:solidFill>
          <a:latin typeface="+mn-lt"/>
          <a:ea typeface="+mn-ea"/>
          <a:cs typeface="+mn-cs"/>
        </a:defRPr>
      </a:lvl1pPr>
      <a:lvl2pPr marL="543953" algn="l" defTabSz="1087905" rtl="0" eaLnBrk="1" latinLnBrk="0" hangingPunct="1">
        <a:defRPr sz="2098" kern="1200">
          <a:solidFill>
            <a:schemeClr val="tx1"/>
          </a:solidFill>
          <a:latin typeface="+mn-lt"/>
          <a:ea typeface="+mn-ea"/>
          <a:cs typeface="+mn-cs"/>
        </a:defRPr>
      </a:lvl2pPr>
      <a:lvl3pPr marL="1087905" algn="l" defTabSz="1087905" rtl="0" eaLnBrk="1" latinLnBrk="0" hangingPunct="1">
        <a:defRPr sz="2098" kern="1200">
          <a:solidFill>
            <a:schemeClr val="tx1"/>
          </a:solidFill>
          <a:latin typeface="+mn-lt"/>
          <a:ea typeface="+mn-ea"/>
          <a:cs typeface="+mn-cs"/>
        </a:defRPr>
      </a:lvl3pPr>
      <a:lvl4pPr marL="1631857" algn="l" defTabSz="1087905" rtl="0" eaLnBrk="1" latinLnBrk="0" hangingPunct="1">
        <a:defRPr sz="2098" kern="1200">
          <a:solidFill>
            <a:schemeClr val="tx1"/>
          </a:solidFill>
          <a:latin typeface="+mn-lt"/>
          <a:ea typeface="+mn-ea"/>
          <a:cs typeface="+mn-cs"/>
        </a:defRPr>
      </a:lvl4pPr>
      <a:lvl5pPr marL="2175810" algn="l" defTabSz="1087905" rtl="0" eaLnBrk="1" latinLnBrk="0" hangingPunct="1">
        <a:defRPr sz="2098" kern="1200">
          <a:solidFill>
            <a:schemeClr val="tx1"/>
          </a:solidFill>
          <a:latin typeface="+mn-lt"/>
          <a:ea typeface="+mn-ea"/>
          <a:cs typeface="+mn-cs"/>
        </a:defRPr>
      </a:lvl5pPr>
      <a:lvl6pPr marL="2719764" algn="l" defTabSz="1087905" rtl="0" eaLnBrk="1" latinLnBrk="0" hangingPunct="1">
        <a:defRPr sz="2098" kern="1200">
          <a:solidFill>
            <a:schemeClr val="tx1"/>
          </a:solidFill>
          <a:latin typeface="+mn-lt"/>
          <a:ea typeface="+mn-ea"/>
          <a:cs typeface="+mn-cs"/>
        </a:defRPr>
      </a:lvl6pPr>
      <a:lvl7pPr marL="3263716" algn="l" defTabSz="1087905" rtl="0" eaLnBrk="1" latinLnBrk="0" hangingPunct="1">
        <a:defRPr sz="2098" kern="1200">
          <a:solidFill>
            <a:schemeClr val="tx1"/>
          </a:solidFill>
          <a:latin typeface="+mn-lt"/>
          <a:ea typeface="+mn-ea"/>
          <a:cs typeface="+mn-cs"/>
        </a:defRPr>
      </a:lvl7pPr>
      <a:lvl8pPr marL="3807668" algn="l" defTabSz="1087905" rtl="0" eaLnBrk="1" latinLnBrk="0" hangingPunct="1">
        <a:defRPr sz="2098" kern="1200">
          <a:solidFill>
            <a:schemeClr val="tx1"/>
          </a:solidFill>
          <a:latin typeface="+mn-lt"/>
          <a:ea typeface="+mn-ea"/>
          <a:cs typeface="+mn-cs"/>
        </a:defRPr>
      </a:lvl8pPr>
      <a:lvl9pPr marL="4351621" algn="l" defTabSz="1087905" rtl="0" eaLnBrk="1" latinLnBrk="0" hangingPunct="1">
        <a:defRPr sz="20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customXml" Target="../../customXml/item46.xml"/><Relationship Id="rId2" Type="http://schemas.openxmlformats.org/officeDocument/2006/relationships/customXml" Target="../../customXml/item63.xml"/><Relationship Id="rId3" Type="http://schemas.openxmlformats.org/officeDocument/2006/relationships/slideLayout" Target="../slideLayouts/slideLayout37.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33.jpeg"/><Relationship Id="rId4" Type="http://schemas.openxmlformats.org/officeDocument/2006/relationships/image" Target="../media/image40.png"/><Relationship Id="rId5" Type="http://schemas.openxmlformats.org/officeDocument/2006/relationships/image" Target="../media/image41.sv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2.png"/><Relationship Id="rId9" Type="http://schemas.openxmlformats.org/officeDocument/2006/relationships/image" Target="../media/image37.emf"/><Relationship Id="rId10"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0.png"/><Relationship Id="rId10" Type="http://schemas.openxmlformats.org/officeDocument/2006/relationships/image" Target="../media/image4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49.jpeg"/><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hyperlink" Target="https://www.youtube.com/watch?v=RnkiRQc5_zE&amp;list=PLuwTe-PeCFmmByPDnetrjO2BGZ936Vds1&amp;index=4" TargetMode="External"/><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solutionscout.sa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emf"/><Relationship Id="rId8" Type="http://schemas.openxmlformats.org/officeDocument/2006/relationships/image" Target="../media/image38.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3303-8306-C468-80A8-824E33E92BBB}"/>
              </a:ext>
            </a:extLst>
          </p:cNvPr>
          <p:cNvSpPr>
            <a:spLocks noGrp="1"/>
          </p:cNvSpPr>
          <p:nvPr>
            <p:ph type="title"/>
          </p:nvPr>
        </p:nvSpPr>
        <p:spPr>
          <a:xfrm>
            <a:off x="288000" y="3904663"/>
            <a:ext cx="10899174" cy="997196"/>
          </a:xfrm>
        </p:spPr>
        <p:txBody>
          <a:bodyPr/>
          <a:lstStyle/>
          <a:p>
            <a:r>
              <a:rPr lang="en-US" b="1" i="0" u="none" strike="noStrike" dirty="0">
                <a:solidFill>
                  <a:srgbClr val="000000"/>
                </a:solidFill>
                <a:effectLst/>
                <a:latin typeface="+mn-lt"/>
              </a:rPr>
              <a:t>SAP SE CS&amp;D APJ Early Talent Program</a:t>
            </a:r>
            <a:br>
              <a:rPr lang="en-US" b="1" i="0" u="none" strike="noStrike" dirty="0">
                <a:solidFill>
                  <a:srgbClr val="000000"/>
                </a:solidFill>
                <a:effectLst/>
                <a:latin typeface="+mn-lt"/>
              </a:rPr>
            </a:br>
            <a:r>
              <a:rPr lang="en-US" dirty="0">
                <a:solidFill>
                  <a:srgbClr val="0070C0"/>
                </a:solidFill>
                <a:latin typeface="+mn-lt"/>
              </a:rPr>
              <a:t>Developing a Solution Proposal</a:t>
            </a:r>
          </a:p>
        </p:txBody>
      </p:sp>
      <p:sp>
        <p:nvSpPr>
          <p:cNvPr id="5" name="Partner Logo Placeholder">
            <a:extLst>
              <a:ext uri="{FF2B5EF4-FFF2-40B4-BE49-F238E27FC236}">
                <a16:creationId xmlns:a16="http://schemas.microsoft.com/office/drawing/2014/main" id="{81A68BD2-817F-1945-D375-21F85F417FC8}"/>
              </a:ext>
            </a:extLst>
          </p:cNvPr>
          <p:cNvSpPr txBox="1">
            <a:spLocks/>
          </p:cNvSpPr>
          <p:nvPr/>
        </p:nvSpPr>
        <p:spPr>
          <a:xfrm>
            <a:off x="10719655" y="6161088"/>
            <a:ext cx="1194533" cy="417512"/>
          </a:xfrm>
          <a:prstGeom prst="rect">
            <a:avLst/>
          </a:prstGeom>
          <a:ln>
            <a:solidFill>
              <a:schemeClr val="tx1"/>
            </a:solidFill>
          </a:ln>
        </p:spPr>
        <p:txBody>
          <a:bodyPr anchor="ctr" anchorCtr="0">
            <a:noAutofit/>
          </a:bodyPr>
          <a:lstStyle>
            <a:lvl1pPr marL="0" indent="0" algn="ctr" defTabSz="1088558" rtl="0" eaLnBrk="1" latinLnBrk="0" hangingPunct="1">
              <a:spcBef>
                <a:spcPts val="0"/>
              </a:spcBef>
              <a:buClr>
                <a:schemeClr val="accent1"/>
              </a:buClr>
              <a:buSzPct val="80000"/>
              <a:buFontTx/>
              <a:buNone/>
              <a:defRPr sz="900" b="0" i="0" kern="1200">
                <a:solidFill>
                  <a:schemeClr val="tx1"/>
                </a:solidFill>
                <a:latin typeface="72" panose="020B0503030000000003" pitchFamily="34" charset="0"/>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b="0" i="0" kern="1200">
                <a:solidFill>
                  <a:schemeClr val="tx1"/>
                </a:solidFill>
                <a:latin typeface="72" panose="020B0503030000000003"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a:solidFill>
                  <a:schemeClr val="tx1"/>
                </a:solidFill>
                <a:latin typeface="72" panose="020B0503030000000003" pitchFamily="34" charset="0"/>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b="0" i="0" kern="1200">
                <a:solidFill>
                  <a:schemeClr val="tx1"/>
                </a:solidFill>
                <a:latin typeface="72" panose="020B0503030000000003"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panose="020B0503030000000003"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atin typeface="72 Brand" panose="020B0504030603020204" pitchFamily="34" charset="0"/>
              </a:rPr>
              <a:t>Add partner </a:t>
            </a:r>
            <a:br>
              <a:rPr lang="en-US">
                <a:latin typeface="72 Brand" panose="020B0504030603020204" pitchFamily="34" charset="0"/>
              </a:rPr>
            </a:br>
            <a:r>
              <a:rPr lang="en-US">
                <a:latin typeface="72 Brand" panose="020B0504030603020204" pitchFamily="34" charset="0"/>
              </a:rPr>
              <a:t>logo and alt text</a:t>
            </a:r>
          </a:p>
        </p:txBody>
      </p:sp>
      <p:sp>
        <p:nvSpPr>
          <p:cNvPr id="3" name="Spaker name - Dynamic" descr="{&quot;templafy&quot;:{&quot;id&quot;:&quot;87717d95-3b21-41a7-b87a-8ca71e8a63d1&quot;}}">
            <a:extLst>
              <a:ext uri="{FF2B5EF4-FFF2-40B4-BE49-F238E27FC236}">
                <a16:creationId xmlns:a16="http://schemas.microsoft.com/office/drawing/2014/main" id="{DE2B3879-A44E-819C-BA17-A51E3431CF36}"/>
              </a:ext>
            </a:extLst>
          </p:cNvPr>
          <p:cNvSpPr txBox="1">
            <a:spLocks/>
          </p:cNvSpPr>
          <p:nvPr/>
        </p:nvSpPr>
        <p:spPr>
          <a:xfrm>
            <a:off x="287338" y="5278000"/>
            <a:ext cx="5402236" cy="223148"/>
          </a:xfrm>
          <a:prstGeom prst="rect">
            <a:avLst/>
          </a:prstGeom>
          <a:noFill/>
        </p:spPr>
        <p:txBody>
          <a:bodyPr wrap="square" lIns="0" tIns="0" rIns="0" bIns="0" rtlCol="0" anchor="b" anchorCtr="0">
            <a:noAutofit/>
          </a:bodyPr>
          <a:lstStyle/>
          <a:p>
            <a:r>
              <a:rPr lang="en-US" sz="1400">
                <a:latin typeface="72 Brand" panose="020B0504030603020204" pitchFamily="34" charset="0"/>
                <a:cs typeface="72" panose="020B0503030000000003" pitchFamily="34" charset="0"/>
              </a:rPr>
              <a:t>Harsh Mahawar</a:t>
            </a:r>
            <a:endParaRPr lang="en-US" sz="1400" dirty="0">
              <a:latin typeface="72 Brand" panose="020B0504030603020204" pitchFamily="34" charset="0"/>
              <a:cs typeface="72" panose="020B0503030000000003" pitchFamily="34" charset="0"/>
            </a:endParaRPr>
          </a:p>
          <a:p>
            <a:pPr algn="l"/>
            <a:r>
              <a:rPr lang="en-US" sz="1400" dirty="0">
                <a:latin typeface="72 Brand" panose="020B0504030603020204" pitchFamily="34" charset="0"/>
                <a:cs typeface="72" panose="020B0503030000000003" pitchFamily="34" charset="0"/>
              </a:rPr>
              <a:t>SAP SE CS&amp;D Skill Management</a:t>
            </a:r>
          </a:p>
        </p:txBody>
      </p:sp>
      <p:pic>
        <p:nvPicPr>
          <p:cNvPr id="10" name="Picture Placeholder 9" descr="A logo for a company&#10;&#10;Description automatically generated">
            <a:extLst>
              <a:ext uri="{FF2B5EF4-FFF2-40B4-BE49-F238E27FC236}">
                <a16:creationId xmlns:a16="http://schemas.microsoft.com/office/drawing/2014/main" id="{385537B9-97B5-06DB-E6CB-7D83F219001F}"/>
              </a:ext>
            </a:extLst>
          </p:cNvPr>
          <p:cNvPicPr>
            <a:picLocks noGrp="1" noChangeAspect="1"/>
          </p:cNvPicPr>
          <p:nvPr>
            <p:ph type="pic" sz="quarter" idx="16"/>
          </p:nvPr>
        </p:nvPicPr>
        <p:blipFill rotWithShape="1">
          <a:blip r:embed="rId4"/>
          <a:srcRect l="811" r="811"/>
          <a:stretch/>
        </p:blipFill>
        <p:spPr>
          <a:xfrm>
            <a:off x="0" y="-1264708"/>
            <a:ext cx="12197787" cy="3441328"/>
          </a:xfrm>
        </p:spPr>
      </p:pic>
    </p:spTree>
    <p:custDataLst>
      <p:custData r:id="rId1"/>
      <p:custData r:id="rId2"/>
    </p:custDataLst>
    <p:extLst>
      <p:ext uri="{BB962C8B-B14F-4D97-AF65-F5344CB8AC3E}">
        <p14:creationId xmlns:p14="http://schemas.microsoft.com/office/powerpoint/2010/main" val="4155719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47E49F67-3848-4694-8750-6BFD53E835E8}"/>
              </a:ext>
            </a:extLst>
          </p:cNvPr>
          <p:cNvSpPr/>
          <p:nvPr/>
        </p:nvSpPr>
        <p:spPr bwMode="gray">
          <a:xfrm>
            <a:off x="2412050" y="1857414"/>
            <a:ext cx="4832045" cy="3868056"/>
          </a:xfrm>
          <a:prstGeom prst="rightArrow">
            <a:avLst>
              <a:gd name="adj1" fmla="val 50000"/>
              <a:gd name="adj2" fmla="val 53201"/>
            </a:avLst>
          </a:prstGeom>
          <a:solidFill>
            <a:schemeClr val="accent1">
              <a:lumMod val="40000"/>
              <a:lumOff val="60000"/>
              <a:alpha val="64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itel 3"/>
          <p:cNvSpPr>
            <a:spLocks noGrp="1"/>
          </p:cNvSpPr>
          <p:nvPr>
            <p:ph type="title"/>
          </p:nvPr>
        </p:nvSpPr>
        <p:spPr>
          <a:xfrm>
            <a:off x="504001" y="321120"/>
            <a:ext cx="11186476" cy="369332"/>
          </a:xfrm>
        </p:spPr>
        <p:txBody>
          <a:bodyPr/>
          <a:lstStyle/>
          <a:p>
            <a:r>
              <a:rPr lang="en-US" dirty="0"/>
              <a:t>Solution: </a:t>
            </a:r>
            <a:r>
              <a:rPr lang="en-US" b="0" dirty="0"/>
              <a:t>Automation and Document Information Extraction</a:t>
            </a:r>
            <a:endParaRPr lang="de-DE" b="0" dirty="0"/>
          </a:p>
        </p:txBody>
      </p:sp>
      <p:grpSp>
        <p:nvGrpSpPr>
          <p:cNvPr id="2" name="Gruppierung 1"/>
          <p:cNvGrpSpPr/>
          <p:nvPr/>
        </p:nvGrpSpPr>
        <p:grpSpPr>
          <a:xfrm>
            <a:off x="264939" y="3432520"/>
            <a:ext cx="1550722" cy="2568606"/>
            <a:chOff x="867014" y="3432520"/>
            <a:chExt cx="1550722" cy="2568606"/>
          </a:xfrm>
        </p:grpSpPr>
        <p:sp>
          <p:nvSpPr>
            <p:cNvPr id="32" name="Textfeld 31"/>
            <p:cNvSpPr txBox="1"/>
            <p:nvPr/>
          </p:nvSpPr>
          <p:spPr>
            <a:xfrm>
              <a:off x="867014" y="5539461"/>
              <a:ext cx="1550722"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AP-Clerk</a:t>
              </a:r>
            </a:p>
          </p:txBody>
        </p:sp>
        <p:pic>
          <p:nvPicPr>
            <p:cNvPr id="35" name="Bild 34"/>
            <p:cNvPicPr>
              <a:picLocks noChangeAspect="1"/>
            </p:cNvPicPr>
            <p:nvPr/>
          </p:nvPicPr>
          <p:blipFill>
            <a:blip r:embed="rId3"/>
            <a:stretch>
              <a:fillRect/>
            </a:stretch>
          </p:blipFill>
          <p:spPr>
            <a:xfrm>
              <a:off x="1092631" y="3432520"/>
              <a:ext cx="991001" cy="1758228"/>
            </a:xfrm>
            <a:prstGeom prst="rect">
              <a:avLst/>
            </a:prstGeom>
          </p:spPr>
        </p:pic>
      </p:grpSp>
      <p:sp>
        <p:nvSpPr>
          <p:cNvPr id="43" name="Flowchart: Extract 42">
            <a:extLst>
              <a:ext uri="{FF2B5EF4-FFF2-40B4-BE49-F238E27FC236}">
                <a16:creationId xmlns:a16="http://schemas.microsoft.com/office/drawing/2014/main" id="{ED825AED-2940-4950-90B7-6DAE8AD001C3}"/>
              </a:ext>
            </a:extLst>
          </p:cNvPr>
          <p:cNvSpPr/>
          <p:nvPr/>
        </p:nvSpPr>
        <p:spPr bwMode="gray">
          <a:xfrm flipV="1">
            <a:off x="593293" y="1933080"/>
            <a:ext cx="1392906" cy="1456648"/>
          </a:xfrm>
          <a:prstGeom prst="flowChartExtract">
            <a:avLst/>
          </a:prstGeom>
          <a:noFill/>
          <a:ln w="19050" algn="ctr">
            <a:solidFill>
              <a:schemeClr val="bg1">
                <a:lumMod val="65000"/>
              </a:schemeClr>
            </a:solidFill>
            <a:prstDash val="sys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pic>
        <p:nvPicPr>
          <p:cNvPr id="47" name="Graphic 46">
            <a:extLst>
              <a:ext uri="{FF2B5EF4-FFF2-40B4-BE49-F238E27FC236}">
                <a16:creationId xmlns:a16="http://schemas.microsoft.com/office/drawing/2014/main" id="{C6F240BA-DB9A-4B62-ADE2-CF13AD650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478" y="2142160"/>
            <a:ext cx="533400" cy="533400"/>
          </a:xfrm>
          <a:prstGeom prst="rect">
            <a:avLst/>
          </a:prstGeom>
        </p:spPr>
      </p:pic>
      <p:grpSp>
        <p:nvGrpSpPr>
          <p:cNvPr id="11" name="Group 10">
            <a:extLst>
              <a:ext uri="{FF2B5EF4-FFF2-40B4-BE49-F238E27FC236}">
                <a16:creationId xmlns:a16="http://schemas.microsoft.com/office/drawing/2014/main" id="{F2C6215D-2F6C-41FC-A64A-523FF466D4E8}"/>
              </a:ext>
            </a:extLst>
          </p:cNvPr>
          <p:cNvGrpSpPr/>
          <p:nvPr/>
        </p:nvGrpSpPr>
        <p:grpSpPr>
          <a:xfrm>
            <a:off x="10145904" y="1406346"/>
            <a:ext cx="1671350" cy="5118918"/>
            <a:chOff x="10130035" y="1412776"/>
            <a:chExt cx="1671350" cy="5118918"/>
          </a:xfrm>
        </p:grpSpPr>
        <p:sp>
          <p:nvSpPr>
            <p:cNvPr id="63" name="Textfeld 30">
              <a:extLst>
                <a:ext uri="{FF2B5EF4-FFF2-40B4-BE49-F238E27FC236}">
                  <a16:creationId xmlns:a16="http://schemas.microsoft.com/office/drawing/2014/main" id="{4289907F-B22B-4AA0-8068-F35CC7A0C051}"/>
                </a:ext>
              </a:extLst>
            </p:cNvPr>
            <p:cNvSpPr txBox="1"/>
            <p:nvPr/>
          </p:nvSpPr>
          <p:spPr>
            <a:xfrm>
              <a:off x="10205905" y="4251491"/>
              <a:ext cx="1550722" cy="923330"/>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Can now do more value creative tasks</a:t>
              </a:r>
            </a:p>
          </p:txBody>
        </p:sp>
        <p:pic>
          <p:nvPicPr>
            <p:cNvPr id="64" name="Picture 63">
              <a:extLst>
                <a:ext uri="{FF2B5EF4-FFF2-40B4-BE49-F238E27FC236}">
                  <a16:creationId xmlns:a16="http://schemas.microsoft.com/office/drawing/2014/main" id="{FA25E22E-4227-4863-AD10-01E8AC333C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30035" y="2623734"/>
              <a:ext cx="1599238" cy="1599238"/>
            </a:xfrm>
            <a:prstGeom prst="rect">
              <a:avLst/>
            </a:prstGeom>
          </p:spPr>
        </p:pic>
        <p:pic>
          <p:nvPicPr>
            <p:cNvPr id="65" name="Picture 64">
              <a:extLst>
                <a:ext uri="{FF2B5EF4-FFF2-40B4-BE49-F238E27FC236}">
                  <a16:creationId xmlns:a16="http://schemas.microsoft.com/office/drawing/2014/main" id="{70054242-FA4D-4342-AF9C-793B227DB41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04708" y="1412776"/>
              <a:ext cx="1021471" cy="1021471"/>
            </a:xfrm>
            <a:prstGeom prst="rect">
              <a:avLst/>
            </a:prstGeom>
          </p:spPr>
        </p:pic>
        <p:pic>
          <p:nvPicPr>
            <p:cNvPr id="66" name="Picture 65">
              <a:extLst>
                <a:ext uri="{FF2B5EF4-FFF2-40B4-BE49-F238E27FC236}">
                  <a16:creationId xmlns:a16="http://schemas.microsoft.com/office/drawing/2014/main" id="{B701F1D1-2C88-45FC-8469-F0B6DABF887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23251" y="4953560"/>
              <a:ext cx="1578134" cy="1578134"/>
            </a:xfrm>
            <a:prstGeom prst="rect">
              <a:avLst/>
            </a:prstGeom>
          </p:spPr>
        </p:pic>
      </p:grpSp>
      <p:grpSp>
        <p:nvGrpSpPr>
          <p:cNvPr id="49" name="Group 48">
            <a:extLst>
              <a:ext uri="{FF2B5EF4-FFF2-40B4-BE49-F238E27FC236}">
                <a16:creationId xmlns:a16="http://schemas.microsoft.com/office/drawing/2014/main" id="{BACFD4C9-E696-49DA-B1DD-30F33AF027EF}"/>
              </a:ext>
            </a:extLst>
          </p:cNvPr>
          <p:cNvGrpSpPr/>
          <p:nvPr/>
        </p:nvGrpSpPr>
        <p:grpSpPr>
          <a:xfrm>
            <a:off x="1633091" y="1043941"/>
            <a:ext cx="4691509" cy="5173980"/>
            <a:chOff x="1633091" y="1043941"/>
            <a:chExt cx="4691509" cy="5173980"/>
          </a:xfrm>
        </p:grpSpPr>
        <p:pic>
          <p:nvPicPr>
            <p:cNvPr id="50" name="Bild 35">
              <a:extLst>
                <a:ext uri="{FF2B5EF4-FFF2-40B4-BE49-F238E27FC236}">
                  <a16:creationId xmlns:a16="http://schemas.microsoft.com/office/drawing/2014/main" id="{E084C6A7-80ED-4635-81EB-A3A8EFB46A1A}"/>
                </a:ext>
              </a:extLst>
            </p:cNvPr>
            <p:cNvPicPr>
              <a:picLocks noChangeAspect="1"/>
            </p:cNvPicPr>
            <p:nvPr/>
          </p:nvPicPr>
          <p:blipFill>
            <a:blip r:embed="rId9"/>
            <a:stretch>
              <a:fillRect/>
            </a:stretch>
          </p:blipFill>
          <p:spPr>
            <a:xfrm>
              <a:off x="1633091" y="1043941"/>
              <a:ext cx="4691509" cy="5173980"/>
            </a:xfrm>
            <a:prstGeom prst="rect">
              <a:avLst/>
            </a:prstGeom>
          </p:spPr>
        </p:pic>
        <p:pic>
          <p:nvPicPr>
            <p:cNvPr id="54" name="Picture 53">
              <a:extLst>
                <a:ext uri="{FF2B5EF4-FFF2-40B4-BE49-F238E27FC236}">
                  <a16:creationId xmlns:a16="http://schemas.microsoft.com/office/drawing/2014/main" id="{F20D4302-B0F0-4B0D-8868-1B3D34F0AF63}"/>
                </a:ext>
              </a:extLst>
            </p:cNvPr>
            <p:cNvPicPr>
              <a:picLocks noChangeAspect="1"/>
            </p:cNvPicPr>
            <p:nvPr/>
          </p:nvPicPr>
          <p:blipFill>
            <a:blip r:embed="rId10"/>
            <a:stretch>
              <a:fillRect/>
            </a:stretch>
          </p:blipFill>
          <p:spPr>
            <a:xfrm>
              <a:off x="2312252" y="1193749"/>
              <a:ext cx="3761558" cy="4840644"/>
            </a:xfrm>
            <a:prstGeom prst="rect">
              <a:avLst/>
            </a:prstGeom>
          </p:spPr>
        </p:pic>
      </p:grpSp>
      <p:graphicFrame>
        <p:nvGraphicFramePr>
          <p:cNvPr id="68" name="Table 67">
            <a:extLst>
              <a:ext uri="{FF2B5EF4-FFF2-40B4-BE49-F238E27FC236}">
                <a16:creationId xmlns:a16="http://schemas.microsoft.com/office/drawing/2014/main" id="{F46B9F7D-5EA8-489F-850F-4850E642124A}"/>
              </a:ext>
            </a:extLst>
          </p:cNvPr>
          <p:cNvGraphicFramePr>
            <a:graphicFrameLocks noGrp="1"/>
          </p:cNvGraphicFramePr>
          <p:nvPr/>
        </p:nvGraphicFramePr>
        <p:xfrm>
          <a:off x="6884408" y="1359640"/>
          <a:ext cx="2750278" cy="4425042"/>
        </p:xfrm>
        <a:graphic>
          <a:graphicData uri="http://schemas.openxmlformats.org/drawingml/2006/table">
            <a:tbl>
              <a:tblPr firstRow="1" bandRow="1">
                <a:tableStyleId>{5940675A-B579-460E-94D1-54222C63F5DA}</a:tableStyleId>
              </a:tblPr>
              <a:tblGrid>
                <a:gridCol w="1043315">
                  <a:extLst>
                    <a:ext uri="{9D8B030D-6E8A-4147-A177-3AD203B41FA5}">
                      <a16:colId xmlns:a16="http://schemas.microsoft.com/office/drawing/2014/main" val="474642860"/>
                    </a:ext>
                  </a:extLst>
                </a:gridCol>
                <a:gridCol w="1706963">
                  <a:extLst>
                    <a:ext uri="{9D8B030D-6E8A-4147-A177-3AD203B41FA5}">
                      <a16:colId xmlns:a16="http://schemas.microsoft.com/office/drawing/2014/main" val="2686271870"/>
                    </a:ext>
                  </a:extLst>
                </a:gridCol>
              </a:tblGrid>
              <a:tr h="483507">
                <a:tc>
                  <a:txBody>
                    <a:bodyPr/>
                    <a:lstStyle/>
                    <a:p>
                      <a:pPr algn="l"/>
                      <a:r>
                        <a:rPr lang="en-US" sz="1100" b="1"/>
                        <a:t>Company</a:t>
                      </a:r>
                    </a:p>
                  </a:txBody>
                  <a:tcPr anchor="ctr"/>
                </a:tc>
                <a:tc>
                  <a:txBody>
                    <a:bodyPr/>
                    <a:lstStyle/>
                    <a:p>
                      <a:pPr algn="l"/>
                      <a:r>
                        <a:rPr lang="de-DE" sz="1100"/>
                        <a:t>Time2Go Company</a:t>
                      </a:r>
                      <a:endParaRPr lang="en-US" sz="1100"/>
                    </a:p>
                  </a:txBody>
                  <a:tcPr anchor="ctr"/>
                </a:tc>
                <a:extLst>
                  <a:ext uri="{0D108BD9-81ED-4DB2-BD59-A6C34878D82A}">
                    <a16:rowId xmlns:a16="http://schemas.microsoft.com/office/drawing/2014/main" val="3127300927"/>
                  </a:ext>
                </a:extLst>
              </a:tr>
              <a:tr h="483507">
                <a:tc>
                  <a:txBody>
                    <a:bodyPr/>
                    <a:lstStyle/>
                    <a:p>
                      <a:pPr algn="l"/>
                      <a:r>
                        <a:rPr lang="en-US" sz="1100" b="1"/>
                        <a:t>Supplier ID</a:t>
                      </a:r>
                    </a:p>
                  </a:txBody>
                  <a:tcPr anchor="ctr"/>
                </a:tc>
                <a:tc>
                  <a:txBody>
                    <a:bodyPr/>
                    <a:lstStyle/>
                    <a:p>
                      <a:pPr algn="l"/>
                      <a:r>
                        <a:rPr lang="de-DE" sz="1100"/>
                        <a:t>009753</a:t>
                      </a:r>
                      <a:endParaRPr lang="en-US" sz="1100"/>
                    </a:p>
                  </a:txBody>
                  <a:tcPr anchor="ctr"/>
                </a:tc>
                <a:extLst>
                  <a:ext uri="{0D108BD9-81ED-4DB2-BD59-A6C34878D82A}">
                    <a16:rowId xmlns:a16="http://schemas.microsoft.com/office/drawing/2014/main" val="4273173665"/>
                  </a:ext>
                </a:extLst>
              </a:tr>
              <a:tr h="483507">
                <a:tc>
                  <a:txBody>
                    <a:bodyPr/>
                    <a:lstStyle/>
                    <a:p>
                      <a:pPr algn="l"/>
                      <a:r>
                        <a:rPr lang="en-US" sz="1100" b="1"/>
                        <a:t>Invoice N°</a:t>
                      </a:r>
                    </a:p>
                  </a:txBody>
                  <a:tcPr anchor="ctr"/>
                </a:tc>
                <a:tc>
                  <a:txBody>
                    <a:bodyPr/>
                    <a:lstStyle/>
                    <a:p>
                      <a:pPr algn="l"/>
                      <a:r>
                        <a:rPr lang="de-DE" sz="1100"/>
                        <a:t>123456</a:t>
                      </a:r>
                      <a:endParaRPr lang="en-US" sz="1100"/>
                    </a:p>
                  </a:txBody>
                  <a:tcPr anchor="ctr"/>
                </a:tc>
                <a:extLst>
                  <a:ext uri="{0D108BD9-81ED-4DB2-BD59-A6C34878D82A}">
                    <a16:rowId xmlns:a16="http://schemas.microsoft.com/office/drawing/2014/main" val="4273022449"/>
                  </a:ext>
                </a:extLst>
              </a:tr>
              <a:tr h="483507">
                <a:tc>
                  <a:txBody>
                    <a:bodyPr/>
                    <a:lstStyle/>
                    <a:p>
                      <a:pPr algn="l"/>
                      <a:r>
                        <a:rPr lang="de-DE" sz="1100" b="1"/>
                        <a:t>A</a:t>
                      </a:r>
                      <a:r>
                        <a:rPr lang="en-US" sz="1100" b="1"/>
                        <a:t>mount</a:t>
                      </a:r>
                    </a:p>
                  </a:txBody>
                  <a:tcPr anchor="ctr"/>
                </a:tc>
                <a:tc>
                  <a:txBody>
                    <a:bodyPr/>
                    <a:lstStyle/>
                    <a:p>
                      <a:pPr algn="l"/>
                      <a:r>
                        <a:rPr lang="de-DE" sz="1100"/>
                        <a:t>3684.00</a:t>
                      </a:r>
                      <a:endParaRPr lang="en-US" sz="1100"/>
                    </a:p>
                  </a:txBody>
                  <a:tcPr anchor="ctr"/>
                </a:tc>
                <a:extLst>
                  <a:ext uri="{0D108BD9-81ED-4DB2-BD59-A6C34878D82A}">
                    <a16:rowId xmlns:a16="http://schemas.microsoft.com/office/drawing/2014/main" val="1882684291"/>
                  </a:ext>
                </a:extLst>
              </a:tr>
              <a:tr h="483507">
                <a:tc>
                  <a:txBody>
                    <a:bodyPr/>
                    <a:lstStyle/>
                    <a:p>
                      <a:pPr algn="l"/>
                      <a:r>
                        <a:rPr lang="en-US" sz="1100" b="1"/>
                        <a:t>Currency</a:t>
                      </a:r>
                    </a:p>
                  </a:txBody>
                  <a:tcPr anchor="ctr"/>
                </a:tc>
                <a:tc>
                  <a:txBody>
                    <a:bodyPr/>
                    <a:lstStyle/>
                    <a:p>
                      <a:pPr algn="l"/>
                      <a:r>
                        <a:rPr lang="de-DE" sz="1100"/>
                        <a:t>USD</a:t>
                      </a:r>
                      <a:endParaRPr lang="en-US" sz="1100"/>
                    </a:p>
                  </a:txBody>
                  <a:tcPr anchor="ctr"/>
                </a:tc>
                <a:extLst>
                  <a:ext uri="{0D108BD9-81ED-4DB2-BD59-A6C34878D82A}">
                    <a16:rowId xmlns:a16="http://schemas.microsoft.com/office/drawing/2014/main" val="1861617579"/>
                  </a:ext>
                </a:extLst>
              </a:tr>
              <a:tr h="483507">
                <a:tc>
                  <a:txBody>
                    <a:bodyPr/>
                    <a:lstStyle/>
                    <a:p>
                      <a:pPr algn="l"/>
                      <a:r>
                        <a:rPr lang="en-US" sz="1100" b="1"/>
                        <a:t>Date</a:t>
                      </a:r>
                    </a:p>
                  </a:txBody>
                  <a:tcPr anchor="ctr"/>
                </a:tc>
                <a:tc>
                  <a:txBody>
                    <a:bodyPr/>
                    <a:lstStyle/>
                    <a:p>
                      <a:pPr algn="l"/>
                      <a:r>
                        <a:rPr lang="de-DE" sz="1100"/>
                        <a:t>2013-11-01</a:t>
                      </a:r>
                      <a:endParaRPr lang="en-US" sz="1100"/>
                    </a:p>
                  </a:txBody>
                  <a:tcPr anchor="ctr"/>
                </a:tc>
                <a:extLst>
                  <a:ext uri="{0D108BD9-81ED-4DB2-BD59-A6C34878D82A}">
                    <a16:rowId xmlns:a16="http://schemas.microsoft.com/office/drawing/2014/main" val="441752561"/>
                  </a:ext>
                </a:extLst>
              </a:tr>
              <a:tr h="483507">
                <a:tc>
                  <a:txBody>
                    <a:bodyPr/>
                    <a:lstStyle/>
                    <a:p>
                      <a:pPr algn="l"/>
                      <a:r>
                        <a:rPr lang="en-US" sz="1100" b="1"/>
                        <a:t>Position 1</a:t>
                      </a:r>
                    </a:p>
                  </a:txBody>
                  <a:tcPr anchor="ctr"/>
                </a:tc>
                <a:tc>
                  <a:txBody>
                    <a:bodyPr/>
                    <a:lstStyle/>
                    <a:p>
                      <a:pPr algn="l"/>
                      <a:r>
                        <a:rPr lang="de-DE" sz="1100" err="1"/>
                        <a:t>Amount</a:t>
                      </a:r>
                      <a:r>
                        <a:rPr lang="de-DE" sz="1100"/>
                        <a:t>: 1400</a:t>
                      </a:r>
                      <a:br>
                        <a:rPr lang="de-DE" sz="1100"/>
                      </a:br>
                      <a:r>
                        <a:rPr lang="de-DE" sz="1100"/>
                        <a:t>Unit: PC</a:t>
                      </a:r>
                    </a:p>
                    <a:p>
                      <a:pPr algn="l"/>
                      <a:r>
                        <a:rPr lang="de-DE" sz="1100" err="1"/>
                        <a:t>Amount</a:t>
                      </a:r>
                      <a:r>
                        <a:rPr lang="de-DE" sz="1100"/>
                        <a:t>: 1684.00</a:t>
                      </a:r>
                      <a:br>
                        <a:rPr lang="de-DE" sz="1100"/>
                      </a:br>
                      <a:r>
                        <a:rPr lang="de-DE" sz="1100"/>
                        <a:t>Description: Apples</a:t>
                      </a:r>
                      <a:endParaRPr lang="en-US" sz="1100"/>
                    </a:p>
                  </a:txBody>
                  <a:tcPr anchor="ctr"/>
                </a:tc>
                <a:extLst>
                  <a:ext uri="{0D108BD9-81ED-4DB2-BD59-A6C34878D82A}">
                    <a16:rowId xmlns:a16="http://schemas.microsoft.com/office/drawing/2014/main" val="833838403"/>
                  </a:ext>
                </a:extLst>
              </a:tr>
              <a:tr h="483507">
                <a:tc>
                  <a:txBody>
                    <a:bodyPr/>
                    <a:lstStyle/>
                    <a:p>
                      <a:pPr algn="l"/>
                      <a:r>
                        <a:rPr lang="en-US" sz="1100" b="1"/>
                        <a:t>Position 2</a:t>
                      </a:r>
                    </a:p>
                  </a:txBody>
                  <a:tcPr anchor="ctr"/>
                </a:tc>
                <a:tc>
                  <a:txBody>
                    <a:bodyPr/>
                    <a:lstStyle/>
                    <a:p>
                      <a:pPr algn="l"/>
                      <a:r>
                        <a:rPr lang="de-DE" sz="1100" err="1"/>
                        <a:t>Amount</a:t>
                      </a:r>
                      <a:r>
                        <a:rPr lang="de-DE" sz="1100"/>
                        <a:t>: 120</a:t>
                      </a:r>
                      <a:br>
                        <a:rPr lang="de-DE" sz="1100"/>
                      </a:br>
                      <a:r>
                        <a:rPr lang="de-DE" sz="1100"/>
                        <a:t>Unit: KG</a:t>
                      </a:r>
                    </a:p>
                    <a:p>
                      <a:pPr algn="l"/>
                      <a:r>
                        <a:rPr lang="de-DE" sz="1100" err="1"/>
                        <a:t>Amount</a:t>
                      </a:r>
                      <a:r>
                        <a:rPr lang="de-DE" sz="1100"/>
                        <a:t>: 2000.00</a:t>
                      </a:r>
                      <a:br>
                        <a:rPr lang="de-DE" sz="1100"/>
                      </a:br>
                      <a:r>
                        <a:rPr lang="de-DE" sz="1100"/>
                        <a:t>Description: </a:t>
                      </a:r>
                      <a:r>
                        <a:rPr lang="de-DE" sz="1100" err="1"/>
                        <a:t>Nuts</a:t>
                      </a:r>
                      <a:endParaRPr lang="en-US" sz="1100"/>
                    </a:p>
                  </a:txBody>
                  <a:tcPr anchor="ctr"/>
                </a:tc>
                <a:extLst>
                  <a:ext uri="{0D108BD9-81ED-4DB2-BD59-A6C34878D82A}">
                    <a16:rowId xmlns:a16="http://schemas.microsoft.com/office/drawing/2014/main" val="2208411105"/>
                  </a:ext>
                </a:extLst>
              </a:tr>
            </a:tbl>
          </a:graphicData>
        </a:graphic>
      </p:graphicFrame>
      <p:grpSp>
        <p:nvGrpSpPr>
          <p:cNvPr id="69" name="Group 68">
            <a:extLst>
              <a:ext uri="{FF2B5EF4-FFF2-40B4-BE49-F238E27FC236}">
                <a16:creationId xmlns:a16="http://schemas.microsoft.com/office/drawing/2014/main" id="{35EBABCE-0E7E-4F81-B512-EFC0D8D323EC}"/>
              </a:ext>
            </a:extLst>
          </p:cNvPr>
          <p:cNvGrpSpPr/>
          <p:nvPr/>
        </p:nvGrpSpPr>
        <p:grpSpPr>
          <a:xfrm>
            <a:off x="9347372" y="1571469"/>
            <a:ext cx="847122" cy="537897"/>
            <a:chOff x="9475106" y="1706951"/>
            <a:chExt cx="847122" cy="537897"/>
          </a:xfrm>
        </p:grpSpPr>
        <p:sp>
          <p:nvSpPr>
            <p:cNvPr id="70" name="Arrow: Down 69">
              <a:extLst>
                <a:ext uri="{FF2B5EF4-FFF2-40B4-BE49-F238E27FC236}">
                  <a16:creationId xmlns:a16="http://schemas.microsoft.com/office/drawing/2014/main" id="{5CDE2D35-60CD-4246-99BA-6DD2A00C92EE}"/>
                </a:ext>
              </a:extLst>
            </p:cNvPr>
            <p:cNvSpPr/>
            <p:nvPr/>
          </p:nvSpPr>
          <p:spPr bwMode="gray">
            <a:xfrm>
              <a:off x="9475106" y="1706951"/>
              <a:ext cx="504056" cy="537897"/>
            </a:xfrm>
            <a:prstGeom prst="downArrow">
              <a:avLst/>
            </a:prstGeom>
            <a:solidFill>
              <a:schemeClr val="accent1">
                <a:lumMod val="40000"/>
                <a:lumOff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effectLst/>
                <a:uLnTx/>
                <a:uFillTx/>
                <a:latin typeface="Arial"/>
                <a:ea typeface="Arial Unicode MS" pitchFamily="34" charset="-128"/>
                <a:cs typeface="Arial Unicode MS" pitchFamily="34" charset="-128"/>
              </a:endParaRPr>
            </a:p>
          </p:txBody>
        </p:sp>
        <p:sp>
          <p:nvSpPr>
            <p:cNvPr id="71" name="TextBox 70">
              <a:extLst>
                <a:ext uri="{FF2B5EF4-FFF2-40B4-BE49-F238E27FC236}">
                  <a16:creationId xmlns:a16="http://schemas.microsoft.com/office/drawing/2014/main" id="{910ADCA6-4047-4CB2-B99B-F55950FC2A6D}"/>
                </a:ext>
              </a:extLst>
            </p:cNvPr>
            <p:cNvSpPr txBox="1"/>
            <p:nvPr/>
          </p:nvSpPr>
          <p:spPr>
            <a:xfrm>
              <a:off x="9713582" y="1768150"/>
              <a:ext cx="608646" cy="415498"/>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0" i="1" u="none" strike="noStrike" kern="0" cap="none" spc="0" normalizeH="0" baseline="0" noProof="0">
                  <a:ln>
                    <a:noFill/>
                  </a:ln>
                  <a:effectLst/>
                  <a:uLnTx/>
                  <a:uFillTx/>
                  <a:latin typeface="Arial"/>
                  <a:ea typeface="Arial Unicode MS" pitchFamily="34" charset="-128"/>
                  <a:cs typeface="Arial Unicode MS" pitchFamily="34" charset="-128"/>
                </a:rPr>
                <a:t>Enrichment happens </a:t>
              </a:r>
              <a:br>
                <a:rPr kumimoji="0" lang="en-US" sz="900" b="0" i="1" u="none" strike="noStrike" kern="0" cap="none" spc="0" normalizeH="0" baseline="0" noProof="0">
                  <a:ln>
                    <a:noFill/>
                  </a:ln>
                  <a:effectLst/>
                  <a:uLnTx/>
                  <a:uFillTx/>
                  <a:latin typeface="Arial"/>
                  <a:ea typeface="Arial Unicode MS" pitchFamily="34" charset="-128"/>
                  <a:cs typeface="Arial Unicode MS" pitchFamily="34" charset="-128"/>
                </a:rPr>
              </a:br>
              <a:r>
                <a:rPr kumimoji="0" lang="en-US" sz="900" b="0" i="1" u="none" strike="noStrike" kern="0" cap="none" spc="0" normalizeH="0" baseline="0" noProof="0">
                  <a:ln>
                    <a:noFill/>
                  </a:ln>
                  <a:effectLst/>
                  <a:uLnTx/>
                  <a:uFillTx/>
                  <a:latin typeface="Arial"/>
                  <a:ea typeface="Arial Unicode MS" pitchFamily="34" charset="-128"/>
                  <a:cs typeface="Arial Unicode MS" pitchFamily="34" charset="-128"/>
                </a:rPr>
                <a:t>manually</a:t>
              </a:r>
            </a:p>
          </p:txBody>
        </p:sp>
      </p:grpSp>
    </p:spTree>
    <p:extLst>
      <p:ext uri="{BB962C8B-B14F-4D97-AF65-F5344CB8AC3E}">
        <p14:creationId xmlns:p14="http://schemas.microsoft.com/office/powerpoint/2010/main" val="156544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Rounded Corners 127">
            <a:extLst>
              <a:ext uri="{FF2B5EF4-FFF2-40B4-BE49-F238E27FC236}">
                <a16:creationId xmlns:a16="http://schemas.microsoft.com/office/drawing/2014/main" id="{6EEE4118-2146-4E6F-890F-9E21951C430D}"/>
              </a:ext>
            </a:extLst>
          </p:cNvPr>
          <p:cNvSpPr/>
          <p:nvPr/>
        </p:nvSpPr>
        <p:spPr bwMode="gray">
          <a:xfrm>
            <a:off x="501816" y="1189508"/>
            <a:ext cx="11185350" cy="1829560"/>
          </a:xfrm>
          <a:prstGeom prst="roundRect">
            <a:avLst/>
          </a:prstGeom>
          <a:solidFill>
            <a:schemeClr val="bg1">
              <a:lumMod val="95000"/>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nvGrpSpPr>
          <p:cNvPr id="60" name="Group 59">
            <a:extLst>
              <a:ext uri="{FF2B5EF4-FFF2-40B4-BE49-F238E27FC236}">
                <a16:creationId xmlns:a16="http://schemas.microsoft.com/office/drawing/2014/main" id="{F9F4232D-C36A-4AF4-9322-EEB4F5F2C95C}"/>
              </a:ext>
            </a:extLst>
          </p:cNvPr>
          <p:cNvGrpSpPr/>
          <p:nvPr/>
        </p:nvGrpSpPr>
        <p:grpSpPr>
          <a:xfrm>
            <a:off x="3440415" y="6258817"/>
            <a:ext cx="8300194" cy="338555"/>
            <a:chOff x="5953846" y="11270716"/>
            <a:chExt cx="7570338" cy="536355"/>
          </a:xfrm>
        </p:grpSpPr>
        <p:sp>
          <p:nvSpPr>
            <p:cNvPr id="62" name="Rectangle 61">
              <a:extLst>
                <a:ext uri="{FF2B5EF4-FFF2-40B4-BE49-F238E27FC236}">
                  <a16:creationId xmlns:a16="http://schemas.microsoft.com/office/drawing/2014/main" id="{B0BB35B7-CA3B-47F2-896D-C02F0D65EA44}"/>
                </a:ext>
              </a:extLst>
            </p:cNvPr>
            <p:cNvSpPr/>
            <p:nvPr/>
          </p:nvSpPr>
          <p:spPr>
            <a:xfrm>
              <a:off x="5953846" y="11270716"/>
              <a:ext cx="1543880" cy="536355"/>
            </a:xfrm>
            <a:prstGeom prst="rect">
              <a:avLst/>
            </a:prstGeom>
            <a:ln>
              <a:solidFill>
                <a:schemeClr val="bg2"/>
              </a:solidFill>
            </a:ln>
          </p:spPr>
          <p:txBody>
            <a:bodyPr wrap="square">
              <a:spAutoFit/>
            </a:bodyPr>
            <a:lstStyle/>
            <a:p>
              <a:pPr marL="92075" marR="0" lvl="0" indent="0" algn="ctr" defTabSz="1088776" rtl="0" eaLnBrk="1" fontAlgn="auto" latinLnBrk="0" hangingPunct="1">
                <a:lnSpc>
                  <a:spcPct val="100000"/>
                </a:lnSpc>
                <a:spcBef>
                  <a:spcPts val="355"/>
                </a:spcBef>
                <a:spcAft>
                  <a:spcPts val="0"/>
                </a:spcAft>
                <a:buClrTx/>
                <a:buSzTx/>
                <a:buFontTx/>
                <a:buNone/>
                <a:tabLst/>
                <a:defRPr/>
              </a:pPr>
              <a:r>
                <a:rPr kumimoji="0" lang="de-DE" sz="800" b="1" i="0" u="none" strike="noStrike" kern="1200" cap="none" spc="0" normalizeH="0" baseline="0" noProof="0">
                  <a:ln>
                    <a:noFill/>
                  </a:ln>
                  <a:solidFill>
                    <a:srgbClr val="999999"/>
                  </a:solidFill>
                  <a:effectLst/>
                  <a:uLnTx/>
                  <a:uFillTx/>
                  <a:latin typeface="Arial"/>
                  <a:ea typeface="+mn-ea"/>
                  <a:cs typeface="Arial"/>
                </a:rPr>
                <a:t>SAP SOLUTIONS IN THIS </a:t>
              </a:r>
              <a:br>
                <a:rPr kumimoji="0" lang="de-DE" sz="800" b="1" i="0" u="none" strike="noStrike" kern="1200" cap="none" spc="0" normalizeH="0" baseline="0" noProof="0">
                  <a:ln>
                    <a:noFill/>
                  </a:ln>
                  <a:solidFill>
                    <a:srgbClr val="999999"/>
                  </a:solidFill>
                  <a:effectLst/>
                  <a:uLnTx/>
                  <a:uFillTx/>
                  <a:latin typeface="Arial"/>
                  <a:ea typeface="+mn-ea"/>
                  <a:cs typeface="Arial"/>
                </a:rPr>
              </a:br>
              <a:r>
                <a:rPr kumimoji="0" lang="de-DE" sz="800" b="1" i="0" u="none" strike="noStrike" kern="1200" cap="none" spc="0" normalizeH="0" baseline="0" noProof="0">
                  <a:ln>
                    <a:noFill/>
                  </a:ln>
                  <a:solidFill>
                    <a:srgbClr val="999999"/>
                  </a:solidFill>
                  <a:effectLst/>
                  <a:uLnTx/>
                  <a:uFillTx/>
                  <a:latin typeface="Arial"/>
                  <a:ea typeface="+mn-ea"/>
                  <a:cs typeface="Arial"/>
                </a:rPr>
                <a:t>USE CASE:</a:t>
              </a:r>
            </a:p>
          </p:txBody>
        </p:sp>
        <p:sp>
          <p:nvSpPr>
            <p:cNvPr id="67" name="TextBox 66">
              <a:extLst>
                <a:ext uri="{FF2B5EF4-FFF2-40B4-BE49-F238E27FC236}">
                  <a16:creationId xmlns:a16="http://schemas.microsoft.com/office/drawing/2014/main" id="{06C4BF52-1A4E-442A-95FD-6A3DE6E21E22}"/>
                </a:ext>
              </a:extLst>
            </p:cNvPr>
            <p:cNvSpPr txBox="1"/>
            <p:nvPr/>
          </p:nvSpPr>
          <p:spPr>
            <a:xfrm>
              <a:off x="7598808" y="11393438"/>
              <a:ext cx="5925376" cy="195038"/>
            </a:xfrm>
            <a:prstGeom prst="rect">
              <a:avLst/>
            </a:prstGeom>
            <a:noFill/>
            <a:ln>
              <a:noFill/>
            </a:ln>
          </p:spPr>
          <p:txBody>
            <a:bodyPr wrap="square" lIns="0" tIns="0" rIns="0" bIns="0" rtlCol="0">
              <a:spAutoFit/>
            </a:bodyPr>
            <a:lstStyle/>
            <a:p>
              <a:pPr marL="285750" marR="0" lvl="0" indent="-285750" algn="l" defTabSz="1088776" rtl="0" eaLnBrk="1" fontAlgn="base" latinLnBrk="0" hangingPunct="1">
                <a:lnSpc>
                  <a:spcPct val="100000"/>
                </a:lnSpc>
                <a:spcBef>
                  <a:spcPts val="0"/>
                </a:spcBef>
                <a:spcAft>
                  <a:spcPct val="0"/>
                </a:spcAft>
                <a:buClr>
                  <a:srgbClr val="F0AB00"/>
                </a:buClr>
                <a:buSzPct val="80000"/>
                <a:buFont typeface="Arial" panose="020B0604020202020204" pitchFamily="34" charset="0"/>
                <a:buChar char="•"/>
                <a:tabLst>
                  <a:tab pos="186690" algn="l"/>
                </a:tabLst>
                <a:defRPr/>
              </a:pPr>
              <a:r>
                <a:rPr kumimoji="0" lang="en-US" sz="800" b="0" i="1" u="none" strike="noStrike" kern="1200" cap="none" spc="15" normalizeH="0" baseline="0" noProof="0" dirty="0">
                  <a:ln>
                    <a:noFill/>
                  </a:ln>
                  <a:solidFill>
                    <a:srgbClr val="000000"/>
                  </a:solidFill>
                  <a:effectLst/>
                  <a:uLnTx/>
                  <a:uFillTx/>
                  <a:latin typeface="Arial"/>
                  <a:ea typeface="+mn-ea"/>
                  <a:cs typeface="Arial"/>
                </a:rPr>
                <a:t>Document Information Extraction via CPEA </a:t>
              </a:r>
            </a:p>
          </p:txBody>
        </p:sp>
      </p:grpSp>
      <p:sp>
        <p:nvSpPr>
          <p:cNvPr id="120" name="Chevron 17">
            <a:extLst>
              <a:ext uri="{FF2B5EF4-FFF2-40B4-BE49-F238E27FC236}">
                <a16:creationId xmlns:a16="http://schemas.microsoft.com/office/drawing/2014/main" id="{9822EE58-2E05-4F4B-BF2B-CDDFC349AEED}"/>
              </a:ext>
            </a:extLst>
          </p:cNvPr>
          <p:cNvSpPr/>
          <p:nvPr/>
        </p:nvSpPr>
        <p:spPr>
          <a:xfrm>
            <a:off x="3790525" y="4637181"/>
            <a:ext cx="341254" cy="412768"/>
          </a:xfrm>
          <a:prstGeom prst="chevron">
            <a:avLst>
              <a:gd name="adj" fmla="val 58768"/>
            </a:avLst>
          </a:prstGeom>
          <a:solidFill>
            <a:schemeClr val="accent1"/>
          </a:solidFill>
          <a:ln w="9525">
            <a:noFill/>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21" name="Chevron 17">
            <a:extLst>
              <a:ext uri="{FF2B5EF4-FFF2-40B4-BE49-F238E27FC236}">
                <a16:creationId xmlns:a16="http://schemas.microsoft.com/office/drawing/2014/main" id="{9AE23080-58D9-44EC-90BC-6C47144F4488}"/>
              </a:ext>
            </a:extLst>
          </p:cNvPr>
          <p:cNvSpPr/>
          <p:nvPr/>
        </p:nvSpPr>
        <p:spPr>
          <a:xfrm>
            <a:off x="8258971" y="4637181"/>
            <a:ext cx="341254" cy="412768"/>
          </a:xfrm>
          <a:prstGeom prst="chevron">
            <a:avLst>
              <a:gd name="adj" fmla="val 58768"/>
            </a:avLst>
          </a:prstGeom>
          <a:solidFill>
            <a:schemeClr val="accent1"/>
          </a:solidFill>
          <a:ln w="9525">
            <a:noFill/>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charset="0"/>
              <a:ea typeface="Arial" charset="0"/>
              <a:cs typeface="Arial" charset="0"/>
            </a:endParaRPr>
          </a:p>
        </p:txBody>
      </p:sp>
      <p:grpSp>
        <p:nvGrpSpPr>
          <p:cNvPr id="6" name="Group 5">
            <a:extLst>
              <a:ext uri="{FF2B5EF4-FFF2-40B4-BE49-F238E27FC236}">
                <a16:creationId xmlns:a16="http://schemas.microsoft.com/office/drawing/2014/main" id="{05015812-D463-4148-850E-3E0135B5875B}"/>
              </a:ext>
            </a:extLst>
          </p:cNvPr>
          <p:cNvGrpSpPr/>
          <p:nvPr/>
        </p:nvGrpSpPr>
        <p:grpSpPr>
          <a:xfrm>
            <a:off x="720784" y="3437885"/>
            <a:ext cx="2649854" cy="1768508"/>
            <a:chOff x="585194" y="3429000"/>
            <a:chExt cx="2649854" cy="1768508"/>
          </a:xfrm>
        </p:grpSpPr>
        <p:sp>
          <p:nvSpPr>
            <p:cNvPr id="117" name="TextBox 116">
              <a:extLst>
                <a:ext uri="{FF2B5EF4-FFF2-40B4-BE49-F238E27FC236}">
                  <a16:creationId xmlns:a16="http://schemas.microsoft.com/office/drawing/2014/main" id="{D4A7F6E9-B110-40D4-BEFC-F6655A982779}"/>
                </a:ext>
              </a:extLst>
            </p:cNvPr>
            <p:cNvSpPr txBox="1"/>
            <p:nvPr/>
          </p:nvSpPr>
          <p:spPr>
            <a:xfrm>
              <a:off x="585194" y="3966402"/>
              <a:ext cx="2649854" cy="1231106"/>
            </a:xfrm>
            <a:prstGeom prst="rect">
              <a:avLst/>
            </a:prstGeom>
            <a:noFill/>
          </p:spPr>
          <p:txBody>
            <a:bodyPr wrap="square" lIns="0" tIns="0" rIns="0" bIns="0" rtlCol="0">
              <a:spAutoFit/>
            </a:bodyPr>
            <a:lstStyle/>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a:solidFill>
                    <a:srgbClr val="000000"/>
                  </a:solidFill>
                </a:rPr>
                <a:t>Deal with </a:t>
              </a:r>
              <a:r>
                <a:rPr lang="en-US" sz="1400" b="1">
                  <a:solidFill>
                    <a:srgbClr val="000000"/>
                  </a:solidFill>
                </a:rPr>
                <a:t>huge number </a:t>
              </a:r>
              <a:r>
                <a:rPr lang="en-US" sz="1400">
                  <a:solidFill>
                    <a:srgbClr val="000000"/>
                  </a:solidFill>
                </a:rPr>
                <a:t>of paper-based and digital </a:t>
              </a:r>
              <a:r>
                <a:rPr lang="en-US" sz="1400" b="1">
                  <a:solidFill>
                    <a:srgbClr val="000000"/>
                  </a:solidFill>
                </a:rPr>
                <a:t>invoices</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a:solidFill>
                    <a:srgbClr val="000000"/>
                  </a:solidFill>
                  <a:ea typeface="Arial Unicode MS" pitchFamily="34" charset="-128"/>
                  <a:cs typeface="Arial Unicode MS" pitchFamily="34" charset="-128"/>
                </a:rPr>
                <a:t>Manually</a:t>
              </a:r>
              <a:r>
                <a:rPr lang="en-US" sz="1400" kern="0">
                  <a:solidFill>
                    <a:srgbClr val="000000"/>
                  </a:solidFill>
                  <a:ea typeface="Arial Unicode MS" pitchFamily="34" charset="-128"/>
                  <a:cs typeface="Arial Unicode MS" pitchFamily="34" charset="-128"/>
                </a:rPr>
                <a:t> extract information</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a:solidFill>
                    <a:srgbClr val="000000"/>
                  </a:solidFill>
                  <a:ea typeface="Arial Unicode MS" pitchFamily="34" charset="-128"/>
                  <a:cs typeface="Arial Unicode MS" pitchFamily="34" charset="-128"/>
                </a:rPr>
                <a:t>Long</a:t>
              </a:r>
              <a:r>
                <a:rPr lang="en-US" sz="1400" kern="0">
                  <a:solidFill>
                    <a:srgbClr val="000000"/>
                  </a:solidFill>
                  <a:ea typeface="Arial Unicode MS" pitchFamily="34" charset="-128"/>
                  <a:cs typeface="Arial Unicode MS" pitchFamily="34" charset="-128"/>
                </a:rPr>
                <a:t> processing time</a:t>
              </a:r>
            </a:p>
          </p:txBody>
        </p:sp>
        <p:sp>
          <p:nvSpPr>
            <p:cNvPr id="123" name="Rectangle 122">
              <a:extLst>
                <a:ext uri="{FF2B5EF4-FFF2-40B4-BE49-F238E27FC236}">
                  <a16:creationId xmlns:a16="http://schemas.microsoft.com/office/drawing/2014/main" id="{F31594F3-264C-4CFC-8CD1-09BE7B5080A4}"/>
                </a:ext>
              </a:extLst>
            </p:cNvPr>
            <p:cNvSpPr/>
            <p:nvPr/>
          </p:nvSpPr>
          <p:spPr>
            <a:xfrm>
              <a:off x="585195" y="3429000"/>
              <a:ext cx="2523705" cy="307777"/>
            </a:xfrm>
            <a:prstGeom prst="rect">
              <a:avLst/>
            </a:prstGeom>
            <a:ln>
              <a:solidFill>
                <a:schemeClr val="bg2"/>
              </a:solidFill>
            </a:ln>
          </p:spPr>
          <p:txBody>
            <a:bodyPr wrap="square">
              <a:spAutoFit/>
            </a:bodyPr>
            <a:lstStyle/>
            <a:p>
              <a:pPr marL="90805" marR="0" lvl="0" indent="0" algn="ctr" defTabSz="1088776" rtl="0" eaLnBrk="1" fontAlgn="auto" latinLnBrk="0" hangingPunct="1">
                <a:lnSpc>
                  <a:spcPct val="100000"/>
                </a:lnSpc>
                <a:spcBef>
                  <a:spcPts val="355"/>
                </a:spcBef>
                <a:spcAft>
                  <a:spcPts val="0"/>
                </a:spcAft>
                <a:buClrTx/>
                <a:buSzTx/>
                <a:buFontTx/>
                <a:buNone/>
                <a:tabLst/>
                <a:defRPr/>
              </a:pPr>
              <a:r>
                <a:rPr kumimoji="0" lang="de-DE" sz="1400" b="1" i="0" u="none" strike="noStrike" kern="1200" cap="none" spc="0" normalizeH="0" baseline="0" noProof="0">
                  <a:ln>
                    <a:noFill/>
                  </a:ln>
                  <a:solidFill>
                    <a:srgbClr val="008FD6"/>
                  </a:solidFill>
                  <a:effectLst/>
                  <a:uLnTx/>
                  <a:uFillTx/>
                  <a:latin typeface="Arial"/>
                  <a:ea typeface="+mn-ea"/>
                  <a:cs typeface="Arial"/>
                </a:rPr>
                <a:t>BUSINESS</a:t>
              </a:r>
              <a:r>
                <a:rPr kumimoji="0" lang="de-DE" sz="1400" b="1" i="0" u="none" strike="noStrike" kern="1200" cap="none" spc="-85" normalizeH="0" baseline="0" noProof="0">
                  <a:ln>
                    <a:noFill/>
                  </a:ln>
                  <a:solidFill>
                    <a:srgbClr val="008FD6"/>
                  </a:solidFill>
                  <a:effectLst/>
                  <a:uLnTx/>
                  <a:uFillTx/>
                  <a:latin typeface="Arial"/>
                  <a:ea typeface="+mn-ea"/>
                  <a:cs typeface="Arial"/>
                </a:rPr>
                <a:t> </a:t>
              </a:r>
              <a:r>
                <a:rPr kumimoji="0" lang="de-DE" sz="1400" b="1" i="0" u="none" strike="noStrike" kern="1200" cap="none" spc="0" normalizeH="0" baseline="0" noProof="0">
                  <a:ln>
                    <a:noFill/>
                  </a:ln>
                  <a:solidFill>
                    <a:srgbClr val="008FD6"/>
                  </a:solidFill>
                  <a:effectLst/>
                  <a:uLnTx/>
                  <a:uFillTx/>
                  <a:latin typeface="Arial"/>
                  <a:ea typeface="+mn-ea"/>
                  <a:cs typeface="Arial"/>
                </a:rPr>
                <a:t>PROBLEM</a:t>
              </a:r>
              <a:endParaRPr kumimoji="0" lang="de-DE" sz="1400" b="0" i="0" u="none" strike="noStrike" kern="1200" cap="none" spc="0" normalizeH="0" baseline="0" noProof="0">
                <a:ln>
                  <a:noFill/>
                </a:ln>
                <a:solidFill>
                  <a:srgbClr val="008FD6"/>
                </a:solidFill>
                <a:effectLst/>
                <a:uLnTx/>
                <a:uFillTx/>
                <a:latin typeface="Arial"/>
                <a:ea typeface="+mn-ea"/>
                <a:cs typeface="Arial"/>
              </a:endParaRPr>
            </a:p>
          </p:txBody>
        </p:sp>
      </p:grpSp>
      <p:grpSp>
        <p:nvGrpSpPr>
          <p:cNvPr id="7" name="Group 6">
            <a:extLst>
              <a:ext uri="{FF2B5EF4-FFF2-40B4-BE49-F238E27FC236}">
                <a16:creationId xmlns:a16="http://schemas.microsoft.com/office/drawing/2014/main" id="{7E3884D7-41ED-4469-A20B-79ED1E0C79C7}"/>
              </a:ext>
            </a:extLst>
          </p:cNvPr>
          <p:cNvGrpSpPr/>
          <p:nvPr/>
        </p:nvGrpSpPr>
        <p:grpSpPr>
          <a:xfrm>
            <a:off x="4526058" y="3417761"/>
            <a:ext cx="3338634" cy="2030118"/>
            <a:chOff x="4667779" y="3429000"/>
            <a:chExt cx="3338634" cy="2030118"/>
          </a:xfrm>
        </p:grpSpPr>
        <p:sp>
          <p:nvSpPr>
            <p:cNvPr id="119" name="TextBox 118">
              <a:extLst>
                <a:ext uri="{FF2B5EF4-FFF2-40B4-BE49-F238E27FC236}">
                  <a16:creationId xmlns:a16="http://schemas.microsoft.com/office/drawing/2014/main" id="{1F9E07BC-CBAA-4BF4-839D-B0820219DDB2}"/>
                </a:ext>
              </a:extLst>
            </p:cNvPr>
            <p:cNvSpPr txBox="1"/>
            <p:nvPr/>
          </p:nvSpPr>
          <p:spPr>
            <a:xfrm>
              <a:off x="4667779" y="3966402"/>
              <a:ext cx="3338634" cy="1492716"/>
            </a:xfrm>
            <a:prstGeom prst="rect">
              <a:avLst/>
            </a:prstGeom>
            <a:noFill/>
          </p:spPr>
          <p:txBody>
            <a:bodyPr wrap="square" lIns="0" tIns="0" rIns="0" bIns="0" rtlCol="0">
              <a:spAutoFit/>
            </a:bodyPr>
            <a:lstStyle/>
            <a:p>
              <a:pPr defTabSz="1088449">
                <a:spcBef>
                  <a:spcPts val="1200"/>
                </a:spcBef>
                <a:spcAft>
                  <a:spcPts val="600"/>
                </a:spcAft>
              </a:pPr>
              <a:r>
                <a:rPr lang="en-US" sz="1400" b="1" kern="0">
                  <a:solidFill>
                    <a:srgbClr val="000000"/>
                  </a:solidFill>
                  <a:ea typeface="Arial Unicode MS" pitchFamily="34" charset="-128"/>
                  <a:cs typeface="Arial Unicode MS" pitchFamily="34" charset="-128"/>
                </a:rPr>
                <a:t>Document Information Extraction</a:t>
              </a:r>
              <a:endParaRPr lang="en-US" sz="1400" b="1" kern="0">
                <a:solidFill>
                  <a:srgbClr val="000000"/>
                </a:solidFill>
                <a:ea typeface="Arial Unicode MS" pitchFamily="34" charset="-128"/>
              </a:endParaRPr>
            </a:p>
            <a:p>
              <a:pPr marL="342797" indent="-342797" defTabSz="1088449">
                <a:spcBef>
                  <a:spcPts val="600"/>
                </a:spcBef>
                <a:buClr>
                  <a:srgbClr val="F0AB00"/>
                </a:buClr>
                <a:buFont typeface="Arial" panose="020B0604020202020204" pitchFamily="34" charset="0"/>
                <a:buChar char="•"/>
              </a:pPr>
              <a:r>
                <a:rPr lang="en-US" sz="1400" b="1" kern="0">
                  <a:solidFill>
                    <a:srgbClr val="000000"/>
                  </a:solidFill>
                  <a:ea typeface="Arial Unicode MS" pitchFamily="34" charset="-128"/>
                </a:rPr>
                <a:t>E</a:t>
              </a:r>
              <a:r>
                <a:rPr lang="en-US" sz="1400" b="1">
                  <a:solidFill>
                    <a:srgbClr val="000000"/>
                  </a:solidFill>
                  <a:latin typeface="Arial" charset="0"/>
                  <a:ea typeface="Arial" charset="0"/>
                  <a:cs typeface="Arial" charset="0"/>
                </a:rPr>
                <a:t>xtracts</a:t>
              </a:r>
              <a:r>
                <a:rPr lang="en-US" sz="1400">
                  <a:solidFill>
                    <a:srgbClr val="000000"/>
                  </a:solidFill>
                  <a:latin typeface="Arial" charset="0"/>
                  <a:ea typeface="Arial" charset="0"/>
                  <a:cs typeface="Arial" charset="0"/>
                </a:rPr>
                <a:t> all relevant information automatically from the document </a:t>
              </a:r>
            </a:p>
            <a:p>
              <a:pPr marL="342797" indent="-342797" defTabSz="1088449">
                <a:spcBef>
                  <a:spcPts val="600"/>
                </a:spcBef>
                <a:buClr>
                  <a:srgbClr val="F0AB00"/>
                </a:buClr>
                <a:buFont typeface="Arial" panose="020B0604020202020204" pitchFamily="34" charset="0"/>
                <a:buChar char="•"/>
              </a:pPr>
              <a:r>
                <a:rPr lang="en-US" sz="1400" b="1">
                  <a:solidFill>
                    <a:srgbClr val="000000"/>
                  </a:solidFill>
                  <a:latin typeface="Arial" charset="0"/>
                  <a:ea typeface="Arial" charset="0"/>
                  <a:cs typeface="Arial" charset="0"/>
                </a:rPr>
                <a:t>Enriches</a:t>
              </a:r>
              <a:r>
                <a:rPr lang="en-US" sz="1400">
                  <a:solidFill>
                    <a:srgbClr val="000000"/>
                  </a:solidFill>
                  <a:latin typeface="Arial" charset="0"/>
                  <a:ea typeface="Arial" charset="0"/>
                  <a:cs typeface="Arial" charset="0"/>
                </a:rPr>
                <a:t> the extracted information with additional information</a:t>
              </a:r>
              <a:br>
                <a:rPr lang="en-US" sz="1200" kern="0">
                  <a:solidFill>
                    <a:srgbClr val="000000"/>
                  </a:solidFill>
                  <a:ea typeface="Arial Unicode MS" pitchFamily="34" charset="-128"/>
                  <a:cs typeface="Arial Unicode MS" pitchFamily="34" charset="-128"/>
                </a:rPr>
              </a:br>
              <a:endParaRPr lang="en-US" sz="1200" kern="0">
                <a:solidFill>
                  <a:srgbClr val="000000"/>
                </a:solidFill>
                <a:ea typeface="Arial Unicode MS" pitchFamily="34" charset="-128"/>
                <a:cs typeface="Arial Unicode MS" pitchFamily="34" charset="-128"/>
              </a:endParaRPr>
            </a:p>
          </p:txBody>
        </p:sp>
        <p:sp>
          <p:nvSpPr>
            <p:cNvPr id="124" name="Rectangle 123">
              <a:extLst>
                <a:ext uri="{FF2B5EF4-FFF2-40B4-BE49-F238E27FC236}">
                  <a16:creationId xmlns:a16="http://schemas.microsoft.com/office/drawing/2014/main" id="{3815A26F-1067-458A-BD37-82BF2F7F736E}"/>
                </a:ext>
              </a:extLst>
            </p:cNvPr>
            <p:cNvSpPr/>
            <p:nvPr/>
          </p:nvSpPr>
          <p:spPr>
            <a:xfrm>
              <a:off x="5641074" y="3429000"/>
              <a:ext cx="1392044" cy="307777"/>
            </a:xfrm>
            <a:prstGeom prst="rect">
              <a:avLst/>
            </a:prstGeom>
            <a:ln>
              <a:solidFill>
                <a:schemeClr val="bg2"/>
              </a:solidFill>
            </a:ln>
          </p:spPr>
          <p:txBody>
            <a:bodyPr wrap="square">
              <a:spAutoFit/>
            </a:bodyPr>
            <a:lstStyle/>
            <a:p>
              <a:pPr marL="92075" marR="0" lvl="0" indent="0" algn="ctr" defTabSz="1088776" rtl="0" eaLnBrk="1" fontAlgn="auto" latinLnBrk="0" hangingPunct="1">
                <a:lnSpc>
                  <a:spcPct val="100000"/>
                </a:lnSpc>
                <a:spcBef>
                  <a:spcPts val="355"/>
                </a:spcBef>
                <a:spcAft>
                  <a:spcPts val="0"/>
                </a:spcAft>
                <a:buClrTx/>
                <a:buSzTx/>
                <a:buFontTx/>
                <a:buNone/>
                <a:tabLst/>
                <a:defRPr/>
              </a:pPr>
              <a:r>
                <a:rPr kumimoji="0" lang="de-DE" sz="1400" b="1" i="0" u="none" strike="noStrike" kern="1200" cap="none" spc="0" normalizeH="0" baseline="0" noProof="0">
                  <a:ln>
                    <a:noFill/>
                  </a:ln>
                  <a:solidFill>
                    <a:srgbClr val="008FD6"/>
                  </a:solidFill>
                  <a:effectLst/>
                  <a:uLnTx/>
                  <a:uFillTx/>
                  <a:latin typeface="Arial"/>
                  <a:ea typeface="+mn-ea"/>
                  <a:cs typeface="Arial"/>
                </a:rPr>
                <a:t>SOLUTION</a:t>
              </a:r>
            </a:p>
          </p:txBody>
        </p:sp>
      </p:grpSp>
      <p:grpSp>
        <p:nvGrpSpPr>
          <p:cNvPr id="5" name="Group 4">
            <a:extLst>
              <a:ext uri="{FF2B5EF4-FFF2-40B4-BE49-F238E27FC236}">
                <a16:creationId xmlns:a16="http://schemas.microsoft.com/office/drawing/2014/main" id="{91734580-9AD8-419A-8904-5E1C4BB1658A}"/>
              </a:ext>
            </a:extLst>
          </p:cNvPr>
          <p:cNvGrpSpPr/>
          <p:nvPr/>
        </p:nvGrpSpPr>
        <p:grpSpPr>
          <a:xfrm>
            <a:off x="9020112" y="3417761"/>
            <a:ext cx="2775204" cy="3133964"/>
            <a:chOff x="9438253" y="3417761"/>
            <a:chExt cx="2560944" cy="3133964"/>
          </a:xfrm>
        </p:grpSpPr>
        <p:sp>
          <p:nvSpPr>
            <p:cNvPr id="118" name="TextBox 117">
              <a:extLst>
                <a:ext uri="{FF2B5EF4-FFF2-40B4-BE49-F238E27FC236}">
                  <a16:creationId xmlns:a16="http://schemas.microsoft.com/office/drawing/2014/main" id="{5F2CBCC0-047A-41BC-88ED-C2C743B76288}"/>
                </a:ext>
              </a:extLst>
            </p:cNvPr>
            <p:cNvSpPr txBox="1"/>
            <p:nvPr/>
          </p:nvSpPr>
          <p:spPr>
            <a:xfrm>
              <a:off x="9438253" y="3966402"/>
              <a:ext cx="2560944" cy="2585323"/>
            </a:xfrm>
            <a:prstGeom prst="rect">
              <a:avLst/>
            </a:prstGeom>
            <a:noFill/>
            <a:ln>
              <a:noFill/>
            </a:ln>
          </p:spPr>
          <p:txBody>
            <a:bodyPr wrap="square" lIns="0" tIns="0" rIns="0" bIns="0" rtlCol="0">
              <a:spAutoFit/>
            </a:bodyPr>
            <a:lstStyle/>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b="1" kern="0">
                  <a:solidFill>
                    <a:srgbClr val="000000"/>
                  </a:solidFill>
                  <a:ea typeface="Arial Unicode MS" pitchFamily="34" charset="-128"/>
                  <a:cs typeface="Arial Unicode MS" pitchFamily="34" charset="-128"/>
                </a:rPr>
                <a:t>Increase efficiency </a:t>
              </a:r>
              <a:r>
                <a:rPr lang="en-US" sz="1400" kern="0">
                  <a:solidFill>
                    <a:srgbClr val="000000"/>
                  </a:solidFill>
                  <a:ea typeface="Arial Unicode MS" pitchFamily="34" charset="-128"/>
                  <a:cs typeface="Arial Unicode MS" pitchFamily="34" charset="-128"/>
                </a:rPr>
                <a:t>and reduce errors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Enable teams to </a:t>
              </a:r>
              <a:r>
                <a:rPr lang="en-US" sz="1400" b="1" kern="0">
                  <a:solidFill>
                    <a:srgbClr val="000000"/>
                  </a:solidFill>
                  <a:ea typeface="Arial Unicode MS" pitchFamily="34" charset="-128"/>
                  <a:cs typeface="Arial Unicode MS" pitchFamily="34" charset="-128"/>
                </a:rPr>
                <a:t>focus on strategic tasks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Reduce liabilities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Enhance </a:t>
              </a:r>
              <a:r>
                <a:rPr lang="en-US" sz="1400" b="1" kern="0">
                  <a:solidFill>
                    <a:srgbClr val="000000"/>
                  </a:solidFill>
                  <a:ea typeface="Arial Unicode MS" pitchFamily="34" charset="-128"/>
                  <a:cs typeface="Arial Unicode MS" pitchFamily="34" charset="-128"/>
                </a:rPr>
                <a:t>supplier relation-ships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Leverage </a:t>
              </a:r>
              <a:r>
                <a:rPr lang="en-US" sz="1400" b="1" kern="0">
                  <a:solidFill>
                    <a:srgbClr val="000000"/>
                  </a:solidFill>
                  <a:ea typeface="Arial Unicode MS" pitchFamily="34" charset="-128"/>
                  <a:cs typeface="Arial Unicode MS" pitchFamily="34" charset="-128"/>
                </a:rPr>
                <a:t>early payment discounts</a:t>
              </a:r>
            </a:p>
            <a:p>
              <a:pPr defTabSz="1088449" fontAlgn="base">
                <a:spcBef>
                  <a:spcPts val="1200"/>
                </a:spcBef>
                <a:spcAft>
                  <a:spcPct val="0"/>
                </a:spcAft>
                <a:buClr>
                  <a:srgbClr val="F0AB00"/>
                </a:buClr>
                <a:buSzPct val="80000"/>
                <a:defRPr/>
              </a:pPr>
              <a:endParaRPr lang="en-US" sz="1200" kern="0">
                <a:solidFill>
                  <a:srgbClr val="000000"/>
                </a:solidFill>
                <a:ea typeface="Arial Unicode MS" pitchFamily="34" charset="-128"/>
                <a:cs typeface="Arial Unicode MS" pitchFamily="34" charset="-128"/>
              </a:endParaRPr>
            </a:p>
          </p:txBody>
        </p:sp>
        <p:sp>
          <p:nvSpPr>
            <p:cNvPr id="125" name="Rectangle 124">
              <a:extLst>
                <a:ext uri="{FF2B5EF4-FFF2-40B4-BE49-F238E27FC236}">
                  <a16:creationId xmlns:a16="http://schemas.microsoft.com/office/drawing/2014/main" id="{B87F4DA5-64F7-427C-B40E-518FEC78FAB8}"/>
                </a:ext>
              </a:extLst>
            </p:cNvPr>
            <p:cNvSpPr/>
            <p:nvPr/>
          </p:nvSpPr>
          <p:spPr>
            <a:xfrm>
              <a:off x="10059217" y="3417761"/>
              <a:ext cx="1319015" cy="307777"/>
            </a:xfrm>
            <a:prstGeom prst="rect">
              <a:avLst/>
            </a:prstGeom>
            <a:ln>
              <a:solidFill>
                <a:schemeClr val="bg2"/>
              </a:solidFill>
            </a:ln>
          </p:spPr>
          <p:txBody>
            <a:bodyPr wrap="square">
              <a:spAutoFit/>
            </a:bodyPr>
            <a:lstStyle/>
            <a:p>
              <a:pPr marL="92075" marR="0" lvl="0" indent="0" algn="ctr" defTabSz="1088776" rtl="0" eaLnBrk="1" fontAlgn="auto" latinLnBrk="0" hangingPunct="1">
                <a:lnSpc>
                  <a:spcPct val="100000"/>
                </a:lnSpc>
                <a:spcBef>
                  <a:spcPts val="355"/>
                </a:spcBef>
                <a:spcAft>
                  <a:spcPts val="0"/>
                </a:spcAft>
                <a:buClrTx/>
                <a:buSzTx/>
                <a:buFontTx/>
                <a:buNone/>
                <a:tabLst/>
                <a:defRPr/>
              </a:pPr>
              <a:r>
                <a:rPr kumimoji="0" lang="de-DE" sz="1400" b="1" i="0" u="none" strike="noStrike" kern="1200" cap="none" spc="0" normalizeH="0" baseline="0" noProof="0">
                  <a:ln>
                    <a:noFill/>
                  </a:ln>
                  <a:solidFill>
                    <a:srgbClr val="008FD6"/>
                  </a:solidFill>
                  <a:effectLst/>
                  <a:uLnTx/>
                  <a:uFillTx/>
                  <a:latin typeface="Arial"/>
                  <a:ea typeface="+mn-ea"/>
                  <a:cs typeface="Arial"/>
                </a:rPr>
                <a:t>BENEFITS</a:t>
              </a:r>
            </a:p>
          </p:txBody>
        </p:sp>
      </p:grpSp>
      <p:pic>
        <p:nvPicPr>
          <p:cNvPr id="37" name="Picture 36">
            <a:extLst>
              <a:ext uri="{FF2B5EF4-FFF2-40B4-BE49-F238E27FC236}">
                <a16:creationId xmlns:a16="http://schemas.microsoft.com/office/drawing/2014/main" id="{4810308A-62AD-464F-BAD8-19DE15B8DE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68572" y="1803232"/>
            <a:ext cx="651359" cy="651359"/>
          </a:xfrm>
          <a:prstGeom prst="rect">
            <a:avLst/>
          </a:prstGeom>
        </p:spPr>
      </p:pic>
      <p:grpSp>
        <p:nvGrpSpPr>
          <p:cNvPr id="38" name="Group 37">
            <a:extLst>
              <a:ext uri="{FF2B5EF4-FFF2-40B4-BE49-F238E27FC236}">
                <a16:creationId xmlns:a16="http://schemas.microsoft.com/office/drawing/2014/main" id="{B6398893-E329-47B0-B170-18B7EA54C2F2}"/>
              </a:ext>
            </a:extLst>
          </p:cNvPr>
          <p:cNvGrpSpPr/>
          <p:nvPr/>
        </p:nvGrpSpPr>
        <p:grpSpPr>
          <a:xfrm>
            <a:off x="8684798" y="1483255"/>
            <a:ext cx="1577216" cy="1291313"/>
            <a:chOff x="7425121" y="4697652"/>
            <a:chExt cx="1577216" cy="1291313"/>
          </a:xfrm>
        </p:grpSpPr>
        <p:sp>
          <p:nvSpPr>
            <p:cNvPr id="39" name="TextBox 38">
              <a:extLst>
                <a:ext uri="{FF2B5EF4-FFF2-40B4-BE49-F238E27FC236}">
                  <a16:creationId xmlns:a16="http://schemas.microsoft.com/office/drawing/2014/main" id="{31EF7444-92B8-4E2F-BCA1-4F193D96F843}"/>
                </a:ext>
              </a:extLst>
            </p:cNvPr>
            <p:cNvSpPr txBox="1"/>
            <p:nvPr/>
          </p:nvSpPr>
          <p:spPr>
            <a:xfrm>
              <a:off x="7425121" y="5650411"/>
              <a:ext cx="157721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lang="en-US" sz="1100" dirty="0">
                  <a:solidFill>
                    <a:srgbClr val="000000"/>
                  </a:solidFill>
                  <a:ea typeface="Calibri" panose="020F0502020204030204" pitchFamily="34" charset="0"/>
                  <a:cs typeface="Times New Roman" panose="02020603050405020304" pitchFamily="18" charset="0"/>
                </a:rPr>
                <a:t>Accelerate match of invoices to POs</a:t>
              </a:r>
              <a:endParaRPr kumimoji="0" lang="en-US" sz="1100" b="0" i="0" u="none" strike="noStrike" kern="12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endParaRPr>
            </a:p>
          </p:txBody>
        </p:sp>
        <p:pic>
          <p:nvPicPr>
            <p:cNvPr id="40" name="Picture 39">
              <a:extLst>
                <a:ext uri="{FF2B5EF4-FFF2-40B4-BE49-F238E27FC236}">
                  <a16:creationId xmlns:a16="http://schemas.microsoft.com/office/drawing/2014/main" id="{F8BD5357-2FEC-4B51-93BC-5B9E2A1E7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46951" y="4697652"/>
              <a:ext cx="930693" cy="930693"/>
            </a:xfrm>
            <a:prstGeom prst="rect">
              <a:avLst/>
            </a:prstGeom>
          </p:spPr>
        </p:pic>
      </p:grpSp>
      <p:pic>
        <p:nvPicPr>
          <p:cNvPr id="41" name="Picture 40">
            <a:extLst>
              <a:ext uri="{FF2B5EF4-FFF2-40B4-BE49-F238E27FC236}">
                <a16:creationId xmlns:a16="http://schemas.microsoft.com/office/drawing/2014/main" id="{BCB65614-99FD-4850-888E-50F0DA87876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18981" y="1306499"/>
            <a:ext cx="812982" cy="1644824"/>
          </a:xfrm>
          <a:prstGeom prst="rect">
            <a:avLst/>
          </a:prstGeom>
        </p:spPr>
      </p:pic>
      <p:grpSp>
        <p:nvGrpSpPr>
          <p:cNvPr id="42" name="Group 41">
            <a:extLst>
              <a:ext uri="{FF2B5EF4-FFF2-40B4-BE49-F238E27FC236}">
                <a16:creationId xmlns:a16="http://schemas.microsoft.com/office/drawing/2014/main" id="{DA217901-1AAA-447E-8EB9-47460AB31523}"/>
              </a:ext>
            </a:extLst>
          </p:cNvPr>
          <p:cNvGrpSpPr/>
          <p:nvPr/>
        </p:nvGrpSpPr>
        <p:grpSpPr>
          <a:xfrm>
            <a:off x="1955332" y="1263015"/>
            <a:ext cx="1660405" cy="1393238"/>
            <a:chOff x="1855483" y="1265160"/>
            <a:chExt cx="1660405" cy="1393238"/>
          </a:xfrm>
        </p:grpSpPr>
        <p:grpSp>
          <p:nvGrpSpPr>
            <p:cNvPr id="43" name="Group 42">
              <a:extLst>
                <a:ext uri="{FF2B5EF4-FFF2-40B4-BE49-F238E27FC236}">
                  <a16:creationId xmlns:a16="http://schemas.microsoft.com/office/drawing/2014/main" id="{102A801D-B361-483C-A0A7-80EC7720710F}"/>
                </a:ext>
              </a:extLst>
            </p:cNvPr>
            <p:cNvGrpSpPr/>
            <p:nvPr/>
          </p:nvGrpSpPr>
          <p:grpSpPr>
            <a:xfrm>
              <a:off x="1855483" y="1265160"/>
              <a:ext cx="1660405" cy="1393238"/>
              <a:chOff x="429240" y="4303806"/>
              <a:chExt cx="1660405" cy="1393238"/>
            </a:xfrm>
          </p:grpSpPr>
          <p:sp>
            <p:nvSpPr>
              <p:cNvPr id="45" name="TextBox 44">
                <a:extLst>
                  <a:ext uri="{FF2B5EF4-FFF2-40B4-BE49-F238E27FC236}">
                    <a16:creationId xmlns:a16="http://schemas.microsoft.com/office/drawing/2014/main" id="{993BA000-1E09-49ED-883F-B0BC5FD45926}"/>
                  </a:ext>
                </a:extLst>
              </p:cNvPr>
              <p:cNvSpPr txBox="1"/>
              <p:nvPr/>
            </p:nvSpPr>
            <p:spPr>
              <a:xfrm>
                <a:off x="429240" y="5527767"/>
                <a:ext cx="1660405" cy="1692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a:ln>
                      <a:noFill/>
                    </a:ln>
                    <a:solidFill>
                      <a:srgbClr val="000000"/>
                    </a:solidFill>
                    <a:effectLst/>
                    <a:uLnTx/>
                    <a:uFillTx/>
                    <a:ea typeface="Arial Unicode MS" pitchFamily="34" charset="-128"/>
                    <a:cs typeface="Arial Unicode MS" pitchFamily="34" charset="-128"/>
                  </a:rPr>
                  <a:t>Large amount of invoice</a:t>
                </a:r>
                <a:r>
                  <a:rPr lang="en-US" sz="1100" kern="0">
                    <a:solidFill>
                      <a:srgbClr val="000000"/>
                    </a:solidFill>
                    <a:ea typeface="Arial Unicode MS" pitchFamily="34" charset="-128"/>
                    <a:cs typeface="Arial Unicode MS" pitchFamily="34" charset="-128"/>
                  </a:rPr>
                  <a:t>s</a:t>
                </a:r>
                <a:endParaRPr kumimoji="0" lang="en-US" sz="1100" b="0" i="0" u="none" strike="noStrike" kern="0" cap="none" spc="0" normalizeH="0" baseline="0">
                  <a:ln>
                    <a:noFill/>
                  </a:ln>
                  <a:solidFill>
                    <a:srgbClr val="000000"/>
                  </a:solidFill>
                  <a:effectLst/>
                  <a:uLnTx/>
                  <a:uFillTx/>
                  <a:latin typeface="Arial"/>
                  <a:ea typeface="Arial Unicode MS" pitchFamily="34" charset="-128"/>
                  <a:cs typeface="Arial Unicode MS" pitchFamily="34" charset="-128"/>
                </a:endParaRPr>
              </a:p>
            </p:txBody>
          </p:sp>
          <p:grpSp>
            <p:nvGrpSpPr>
              <p:cNvPr id="46" name="Group 45">
                <a:extLst>
                  <a:ext uri="{FF2B5EF4-FFF2-40B4-BE49-F238E27FC236}">
                    <a16:creationId xmlns:a16="http://schemas.microsoft.com/office/drawing/2014/main" id="{60D6DECB-93F1-4B06-B5F8-DFDC20448949}"/>
                  </a:ext>
                </a:extLst>
              </p:cNvPr>
              <p:cNvGrpSpPr/>
              <p:nvPr/>
            </p:nvGrpSpPr>
            <p:grpSpPr>
              <a:xfrm>
                <a:off x="704628" y="4303806"/>
                <a:ext cx="1179138" cy="1178035"/>
                <a:chOff x="842693" y="4027065"/>
                <a:chExt cx="1179138" cy="1178035"/>
              </a:xfrm>
            </p:grpSpPr>
            <p:pic>
              <p:nvPicPr>
                <p:cNvPr id="47" name="Picture 46">
                  <a:extLst>
                    <a:ext uri="{FF2B5EF4-FFF2-40B4-BE49-F238E27FC236}">
                      <a16:creationId xmlns:a16="http://schemas.microsoft.com/office/drawing/2014/main" id="{A532AE4E-2EDE-4198-94C0-F0157183E3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693" y="4027065"/>
                  <a:ext cx="881647" cy="856782"/>
                </a:xfrm>
                <a:prstGeom prst="rect">
                  <a:avLst/>
                </a:prstGeom>
              </p:spPr>
            </p:pic>
            <p:pic>
              <p:nvPicPr>
                <p:cNvPr id="48" name="Picture 47">
                  <a:extLst>
                    <a:ext uri="{FF2B5EF4-FFF2-40B4-BE49-F238E27FC236}">
                      <a16:creationId xmlns:a16="http://schemas.microsoft.com/office/drawing/2014/main" id="{34839E48-6F7D-4460-BE55-A94E01EED80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56895" y="4461737"/>
                  <a:ext cx="764936" cy="743363"/>
                </a:xfrm>
                <a:prstGeom prst="rect">
                  <a:avLst/>
                </a:prstGeom>
              </p:spPr>
            </p:pic>
          </p:grpSp>
        </p:grpSp>
        <p:pic>
          <p:nvPicPr>
            <p:cNvPr id="44" name="Picture 43">
              <a:extLst>
                <a:ext uri="{FF2B5EF4-FFF2-40B4-BE49-F238E27FC236}">
                  <a16:creationId xmlns:a16="http://schemas.microsoft.com/office/drawing/2014/main" id="{72461631-5EBD-4A15-A48F-3A350C9518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29867" y="1754207"/>
              <a:ext cx="680464" cy="680464"/>
            </a:xfrm>
            <a:prstGeom prst="rect">
              <a:avLst/>
            </a:prstGeom>
          </p:spPr>
        </p:pic>
      </p:grpSp>
      <p:grpSp>
        <p:nvGrpSpPr>
          <p:cNvPr id="49" name="Group 48">
            <a:extLst>
              <a:ext uri="{FF2B5EF4-FFF2-40B4-BE49-F238E27FC236}">
                <a16:creationId xmlns:a16="http://schemas.microsoft.com/office/drawing/2014/main" id="{DFA1BC99-F239-48F4-A4B3-DE79FF61927F}"/>
              </a:ext>
            </a:extLst>
          </p:cNvPr>
          <p:cNvGrpSpPr/>
          <p:nvPr/>
        </p:nvGrpSpPr>
        <p:grpSpPr>
          <a:xfrm>
            <a:off x="4572766" y="1397787"/>
            <a:ext cx="1211561" cy="1462248"/>
            <a:chOff x="7477627" y="1463232"/>
            <a:chExt cx="1211561" cy="1462248"/>
          </a:xfrm>
        </p:grpSpPr>
        <p:pic>
          <p:nvPicPr>
            <p:cNvPr id="50" name="Graphic 49">
              <a:extLst>
                <a:ext uri="{FF2B5EF4-FFF2-40B4-BE49-F238E27FC236}">
                  <a16:creationId xmlns:a16="http://schemas.microsoft.com/office/drawing/2014/main" id="{310333C8-A688-4AFA-A6CE-5FD262835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6312" y="1463232"/>
              <a:ext cx="834192" cy="834192"/>
            </a:xfrm>
            <a:prstGeom prst="rect">
              <a:avLst/>
            </a:prstGeom>
          </p:spPr>
        </p:pic>
        <p:sp>
          <p:nvSpPr>
            <p:cNvPr id="51" name="TextBox 50">
              <a:extLst>
                <a:ext uri="{FF2B5EF4-FFF2-40B4-BE49-F238E27FC236}">
                  <a16:creationId xmlns:a16="http://schemas.microsoft.com/office/drawing/2014/main" id="{CF231716-D076-4D70-B0A4-C78A29348306}"/>
                </a:ext>
              </a:extLst>
            </p:cNvPr>
            <p:cNvSpPr txBox="1"/>
            <p:nvPr/>
          </p:nvSpPr>
          <p:spPr>
            <a:xfrm>
              <a:off x="7477627" y="2371482"/>
              <a:ext cx="1211561"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a:ea typeface="Arial Unicode MS" pitchFamily="34" charset="-128"/>
                  <a:cs typeface="Arial Unicode MS" pitchFamily="34" charset="-128"/>
                </a:rPr>
                <a:t>Document Information Extraction</a:t>
              </a:r>
            </a:p>
          </p:txBody>
        </p:sp>
      </p:grpSp>
      <p:grpSp>
        <p:nvGrpSpPr>
          <p:cNvPr id="52" name="Group 51">
            <a:extLst>
              <a:ext uri="{FF2B5EF4-FFF2-40B4-BE49-F238E27FC236}">
                <a16:creationId xmlns:a16="http://schemas.microsoft.com/office/drawing/2014/main" id="{BA50D919-E33A-43BA-9916-8E4D0E1C9045}"/>
              </a:ext>
            </a:extLst>
          </p:cNvPr>
          <p:cNvGrpSpPr/>
          <p:nvPr/>
        </p:nvGrpSpPr>
        <p:grpSpPr>
          <a:xfrm>
            <a:off x="5937162" y="1587660"/>
            <a:ext cx="1628984" cy="1082502"/>
            <a:chOff x="5305499" y="4321303"/>
            <a:chExt cx="1628984" cy="1082502"/>
          </a:xfrm>
        </p:grpSpPr>
        <p:grpSp>
          <p:nvGrpSpPr>
            <p:cNvPr id="53" name="Group 52">
              <a:extLst>
                <a:ext uri="{FF2B5EF4-FFF2-40B4-BE49-F238E27FC236}">
                  <a16:creationId xmlns:a16="http://schemas.microsoft.com/office/drawing/2014/main" id="{722EF380-FDEE-40A6-9226-CCEFA0DE718E}"/>
                </a:ext>
              </a:extLst>
            </p:cNvPr>
            <p:cNvGrpSpPr/>
            <p:nvPr/>
          </p:nvGrpSpPr>
          <p:grpSpPr>
            <a:xfrm>
              <a:off x="5305499" y="4321303"/>
              <a:ext cx="651359" cy="1082502"/>
              <a:chOff x="5713495" y="4321303"/>
              <a:chExt cx="651359" cy="1082502"/>
            </a:xfrm>
          </p:grpSpPr>
          <p:pic>
            <p:nvPicPr>
              <p:cNvPr id="57" name="Picture 56">
                <a:extLst>
                  <a:ext uri="{FF2B5EF4-FFF2-40B4-BE49-F238E27FC236}">
                    <a16:creationId xmlns:a16="http://schemas.microsoft.com/office/drawing/2014/main" id="{2399A3C4-3549-4738-BEE1-DBFAF2C357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13495" y="4752446"/>
                <a:ext cx="651359" cy="651359"/>
              </a:xfrm>
              <a:prstGeom prst="rect">
                <a:avLst/>
              </a:prstGeom>
            </p:spPr>
          </p:pic>
          <p:pic>
            <p:nvPicPr>
              <p:cNvPr id="58" name="Picture 57">
                <a:extLst>
                  <a:ext uri="{FF2B5EF4-FFF2-40B4-BE49-F238E27FC236}">
                    <a16:creationId xmlns:a16="http://schemas.microsoft.com/office/drawing/2014/main" id="{39B3CD36-1B4C-48A1-AF7D-5114BF82F8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13495" y="4321303"/>
                <a:ext cx="651359" cy="651359"/>
              </a:xfrm>
              <a:prstGeom prst="rect">
                <a:avLst/>
              </a:prstGeom>
            </p:spPr>
          </p:pic>
        </p:grpSp>
        <p:grpSp>
          <p:nvGrpSpPr>
            <p:cNvPr id="54" name="Group 53">
              <a:extLst>
                <a:ext uri="{FF2B5EF4-FFF2-40B4-BE49-F238E27FC236}">
                  <a16:creationId xmlns:a16="http://schemas.microsoft.com/office/drawing/2014/main" id="{38E268AB-27A5-49E3-9A60-2A6140437C09}"/>
                </a:ext>
              </a:extLst>
            </p:cNvPr>
            <p:cNvGrpSpPr/>
            <p:nvPr/>
          </p:nvGrpSpPr>
          <p:grpSpPr>
            <a:xfrm>
              <a:off x="6033711" y="4556497"/>
              <a:ext cx="900772" cy="609295"/>
              <a:chOff x="6430435" y="4556497"/>
              <a:chExt cx="900772" cy="609295"/>
            </a:xfrm>
          </p:grpSpPr>
          <p:sp>
            <p:nvSpPr>
              <p:cNvPr id="55" name="TextBox 54">
                <a:extLst>
                  <a:ext uri="{FF2B5EF4-FFF2-40B4-BE49-F238E27FC236}">
                    <a16:creationId xmlns:a16="http://schemas.microsoft.com/office/drawing/2014/main" id="{3EFA359D-6F32-4247-AE08-D8BFC975B307}"/>
                  </a:ext>
                </a:extLst>
              </p:cNvPr>
              <p:cNvSpPr txBox="1"/>
              <p:nvPr/>
            </p:nvSpPr>
            <p:spPr>
              <a:xfrm>
                <a:off x="6430435" y="4556497"/>
                <a:ext cx="89128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ea typeface="Arial Unicode MS" pitchFamily="34" charset="-128"/>
                    <a:cs typeface="Arial Unicode MS" pitchFamily="34" charset="-128"/>
                  </a:rPr>
                  <a:t>Extraction</a:t>
                </a:r>
              </a:p>
            </p:txBody>
          </p:sp>
          <p:sp>
            <p:nvSpPr>
              <p:cNvPr id="56" name="TextBox 55">
                <a:extLst>
                  <a:ext uri="{FF2B5EF4-FFF2-40B4-BE49-F238E27FC236}">
                    <a16:creationId xmlns:a16="http://schemas.microsoft.com/office/drawing/2014/main" id="{012B0AF4-AC87-44B3-B064-9851E3246792}"/>
                  </a:ext>
                </a:extLst>
              </p:cNvPr>
              <p:cNvSpPr txBox="1"/>
              <p:nvPr/>
            </p:nvSpPr>
            <p:spPr>
              <a:xfrm>
                <a:off x="6439920" y="4981126"/>
                <a:ext cx="89128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ea typeface="Arial Unicode MS" pitchFamily="34" charset="-128"/>
                    <a:cs typeface="Arial Unicode MS" pitchFamily="34" charset="-128"/>
                  </a:rPr>
                  <a:t>Enrichment</a:t>
                </a:r>
              </a:p>
            </p:txBody>
          </p:sp>
        </p:grpSp>
      </p:grpSp>
      <p:sp>
        <p:nvSpPr>
          <p:cNvPr id="8" name="Title 7">
            <a:extLst>
              <a:ext uri="{FF2B5EF4-FFF2-40B4-BE49-F238E27FC236}">
                <a16:creationId xmlns:a16="http://schemas.microsoft.com/office/drawing/2014/main" id="{23FE225D-EA1F-4418-938F-BDDD5F9ED3AC}"/>
              </a:ext>
            </a:extLst>
          </p:cNvPr>
          <p:cNvSpPr>
            <a:spLocks noGrp="1"/>
          </p:cNvSpPr>
          <p:nvPr>
            <p:ph type="title"/>
          </p:nvPr>
        </p:nvSpPr>
        <p:spPr>
          <a:xfrm>
            <a:off x="504001" y="504000"/>
            <a:ext cx="11186476" cy="369332"/>
          </a:xfrm>
        </p:spPr>
        <p:txBody>
          <a:bodyPr/>
          <a:lstStyle/>
          <a:p>
            <a:r>
              <a:rPr lang="en-US" dirty="0"/>
              <a:t>Solution: </a:t>
            </a:r>
            <a:r>
              <a:rPr lang="en-US" b="0" dirty="0"/>
              <a:t>Automation and Document Information Extraction</a:t>
            </a:r>
            <a:r>
              <a:rPr lang="de-DE" b="0" dirty="0"/>
              <a:t> </a:t>
            </a:r>
            <a:r>
              <a:rPr lang="de-DE" b="0" dirty="0" err="1"/>
              <a:t>for</a:t>
            </a:r>
            <a:r>
              <a:rPr lang="de-DE" b="0" dirty="0"/>
              <a:t> Accounts </a:t>
            </a:r>
            <a:r>
              <a:rPr lang="de-DE" b="0" dirty="0" err="1"/>
              <a:t>Payable</a:t>
            </a:r>
            <a:endParaRPr lang="en-GR" dirty="0"/>
          </a:p>
        </p:txBody>
      </p:sp>
    </p:spTree>
    <p:extLst>
      <p:ext uri="{BB962C8B-B14F-4D97-AF65-F5344CB8AC3E}">
        <p14:creationId xmlns:p14="http://schemas.microsoft.com/office/powerpoint/2010/main" val="3253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To Flatten A Mountain Of Paperwork - Simply Productive">
            <a:extLst>
              <a:ext uri="{FF2B5EF4-FFF2-40B4-BE49-F238E27FC236}">
                <a16:creationId xmlns:a16="http://schemas.microsoft.com/office/drawing/2014/main" id="{626BD51C-703A-0E8A-157E-53090C1FF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150" y="1777879"/>
            <a:ext cx="3606800" cy="4576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Declutter Papers: Tips for When You're Overwhelmed by Paper Clutter  - The Simplicity Habit">
            <a:extLst>
              <a:ext uri="{FF2B5EF4-FFF2-40B4-BE49-F238E27FC236}">
                <a16:creationId xmlns:a16="http://schemas.microsoft.com/office/drawing/2014/main" id="{8BE2233A-95A7-B1FE-7491-CF449232E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739" y="3161438"/>
            <a:ext cx="4898571" cy="32657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9E9185-26BA-BB82-9F94-1E75DDEAC128}"/>
              </a:ext>
            </a:extLst>
          </p:cNvPr>
          <p:cNvSpPr/>
          <p:nvPr/>
        </p:nvSpPr>
        <p:spPr>
          <a:xfrm>
            <a:off x="504000" y="1936375"/>
            <a:ext cx="6884351" cy="1077218"/>
          </a:xfrm>
          <a:prstGeom prst="rect">
            <a:avLst/>
          </a:prstGeom>
        </p:spPr>
        <p:txBody>
          <a:bodyPr wrap="square">
            <a:spAutoFit/>
          </a:bodyPr>
          <a:lstStyle/>
          <a:p>
            <a:pPr algn="just" defTabSz="1088449" fontAlgn="base">
              <a:spcBef>
                <a:spcPts val="600"/>
              </a:spcBef>
              <a:buClr>
                <a:schemeClr val="accent1"/>
              </a:buClr>
            </a:pPr>
            <a:r>
              <a:rPr lang="en-US" sz="1600" dirty="0">
                <a:solidFill>
                  <a:srgbClr val="000000"/>
                </a:solidFill>
                <a:latin typeface="+mj-lt"/>
                <a:ea typeface="Arial Unicode MS" pitchFamily="34" charset="-128"/>
              </a:rPr>
              <a:t>The preparation of customize offer letters with multiple country specific variations requires consolidating information from several sources.  It can be a time consuming and error prone manual activity in the HR department.</a:t>
            </a:r>
          </a:p>
        </p:txBody>
      </p:sp>
      <p:sp>
        <p:nvSpPr>
          <p:cNvPr id="4" name="Title 2">
            <a:extLst>
              <a:ext uri="{FF2B5EF4-FFF2-40B4-BE49-F238E27FC236}">
                <a16:creationId xmlns:a16="http://schemas.microsoft.com/office/drawing/2014/main" id="{85CD5111-1765-7340-C67A-267F3470B628}"/>
              </a:ext>
            </a:extLst>
          </p:cNvPr>
          <p:cNvSpPr>
            <a:spLocks noGrp="1"/>
          </p:cNvSpPr>
          <p:nvPr>
            <p:ph type="title"/>
          </p:nvPr>
        </p:nvSpPr>
        <p:spPr>
          <a:xfrm>
            <a:off x="504001" y="504000"/>
            <a:ext cx="11186476" cy="677108"/>
          </a:xfrm>
        </p:spPr>
        <p:txBody>
          <a:bodyPr/>
          <a:lstStyle/>
          <a:p>
            <a:r>
              <a:rPr lang="en-US" dirty="0"/>
              <a:t>SAP SE Build Process Automation</a:t>
            </a:r>
            <a:br>
              <a:rPr lang="en-US" dirty="0"/>
            </a:br>
            <a:r>
              <a:rPr lang="en-US" sz="2000" b="0" dirty="0"/>
              <a:t>HXM Use Case – Employment Offer Letter Creation</a:t>
            </a:r>
          </a:p>
        </p:txBody>
      </p:sp>
      <p:sp>
        <p:nvSpPr>
          <p:cNvPr id="6" name="Rectangle 5">
            <a:extLst>
              <a:ext uri="{FF2B5EF4-FFF2-40B4-BE49-F238E27FC236}">
                <a16:creationId xmlns:a16="http://schemas.microsoft.com/office/drawing/2014/main" id="{E166B1F6-4207-650A-4E45-72FB600558A8}"/>
              </a:ext>
            </a:extLst>
          </p:cNvPr>
          <p:cNvSpPr/>
          <p:nvPr/>
        </p:nvSpPr>
        <p:spPr bwMode="gray">
          <a:xfrm>
            <a:off x="504001" y="1511293"/>
            <a:ext cx="6884350" cy="351159"/>
          </a:xfrm>
          <a:prstGeom prst="rect">
            <a:avLst/>
          </a:prstGeom>
          <a:solidFill>
            <a:schemeClr val="accent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2000" b="1" kern="0" dirty="0">
                <a:solidFill>
                  <a:srgbClr val="FFFFFF"/>
                </a:solidFill>
                <a:ea typeface="Arial Unicode MS" pitchFamily="34" charset="-128"/>
                <a:cs typeface="Arial Unicode MS" pitchFamily="34" charset="-128"/>
              </a:rPr>
              <a:t>The Challenge</a:t>
            </a:r>
          </a:p>
        </p:txBody>
      </p:sp>
      <p:sp>
        <p:nvSpPr>
          <p:cNvPr id="2" name="Folded Corner 1">
            <a:extLst>
              <a:ext uri="{FF2B5EF4-FFF2-40B4-BE49-F238E27FC236}">
                <a16:creationId xmlns:a16="http://schemas.microsoft.com/office/drawing/2014/main" id="{BDC50D60-F68B-03DD-95EC-D04526EDF37C}"/>
              </a:ext>
            </a:extLst>
          </p:cNvPr>
          <p:cNvSpPr/>
          <p:nvPr/>
        </p:nvSpPr>
        <p:spPr bwMode="gray">
          <a:xfrm rot="20766870">
            <a:off x="9952407" y="191794"/>
            <a:ext cx="1712796" cy="873821"/>
          </a:xfrm>
          <a:prstGeom prst="foldedCorner">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Example Use Case</a:t>
            </a:r>
          </a:p>
        </p:txBody>
      </p:sp>
    </p:spTree>
    <p:extLst>
      <p:ext uri="{BB962C8B-B14F-4D97-AF65-F5344CB8AC3E}">
        <p14:creationId xmlns:p14="http://schemas.microsoft.com/office/powerpoint/2010/main" val="259128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3C77-837C-4DF7-A29B-3DEE605A4B0A}"/>
              </a:ext>
            </a:extLst>
          </p:cNvPr>
          <p:cNvSpPr>
            <a:spLocks noGrp="1"/>
          </p:cNvSpPr>
          <p:nvPr>
            <p:ph type="title"/>
          </p:nvPr>
        </p:nvSpPr>
        <p:spPr>
          <a:xfrm>
            <a:off x="504001" y="504000"/>
            <a:ext cx="11186476" cy="738664"/>
          </a:xfrm>
        </p:spPr>
        <p:txBody>
          <a:bodyPr/>
          <a:lstStyle/>
          <a:p>
            <a:r>
              <a:rPr lang="en-US" dirty="0"/>
              <a:t>SAP SE Build Process Automation</a:t>
            </a:r>
            <a:br>
              <a:rPr lang="en-US" dirty="0"/>
            </a:br>
            <a:r>
              <a:rPr lang="en-US" b="0" dirty="0"/>
              <a:t>Employment Offer Letter Process Automation Solution</a:t>
            </a:r>
            <a:endParaRPr lang="en-US" b="0" dirty="0">
              <a:solidFill>
                <a:schemeClr val="accent1"/>
              </a:solidFill>
            </a:endParaRPr>
          </a:p>
        </p:txBody>
      </p:sp>
      <p:cxnSp>
        <p:nvCxnSpPr>
          <p:cNvPr id="5" name="Straight Connector 4">
            <a:extLst>
              <a:ext uri="{FF2B5EF4-FFF2-40B4-BE49-F238E27FC236}">
                <a16:creationId xmlns:a16="http://schemas.microsoft.com/office/drawing/2014/main" id="{B1A12764-9073-4361-A3B0-0BAB7F0D4C3C}"/>
              </a:ext>
            </a:extLst>
          </p:cNvPr>
          <p:cNvCxnSpPr>
            <a:cxnSpLocks/>
          </p:cNvCxnSpPr>
          <p:nvPr/>
        </p:nvCxnSpPr>
        <p:spPr>
          <a:xfrm>
            <a:off x="8744900" y="3114849"/>
            <a:ext cx="0" cy="3347172"/>
          </a:xfrm>
          <a:prstGeom prst="line">
            <a:avLst/>
          </a:prstGeom>
          <a:ln w="1905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A05C1BF-E026-439D-8ECE-32637A8CFB97}"/>
              </a:ext>
            </a:extLst>
          </p:cNvPr>
          <p:cNvCxnSpPr>
            <a:cxnSpLocks/>
          </p:cNvCxnSpPr>
          <p:nvPr/>
        </p:nvCxnSpPr>
        <p:spPr>
          <a:xfrm>
            <a:off x="1752094" y="3587894"/>
            <a:ext cx="1872168"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1284BF-A03D-434E-983B-48536277E558}"/>
              </a:ext>
            </a:extLst>
          </p:cNvPr>
          <p:cNvCxnSpPr>
            <a:cxnSpLocks/>
          </p:cNvCxnSpPr>
          <p:nvPr/>
        </p:nvCxnSpPr>
        <p:spPr>
          <a:xfrm>
            <a:off x="4708738" y="3587894"/>
            <a:ext cx="1886026"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B68252-63D2-4C15-8F66-2B7C744E1DBD}"/>
              </a:ext>
            </a:extLst>
          </p:cNvPr>
          <p:cNvCxnSpPr>
            <a:cxnSpLocks/>
          </p:cNvCxnSpPr>
          <p:nvPr/>
        </p:nvCxnSpPr>
        <p:spPr>
          <a:xfrm>
            <a:off x="1585324" y="5426435"/>
            <a:ext cx="1139403"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5A1859-4F2E-4FBF-BA31-5A4C3027C735}"/>
              </a:ext>
            </a:extLst>
          </p:cNvPr>
          <p:cNvSpPr txBox="1"/>
          <p:nvPr/>
        </p:nvSpPr>
        <p:spPr>
          <a:xfrm>
            <a:off x="381909" y="3908341"/>
            <a:ext cx="1348961" cy="319595"/>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Candidate information in Success Factors</a:t>
            </a:r>
          </a:p>
        </p:txBody>
      </p:sp>
      <p:sp>
        <p:nvSpPr>
          <p:cNvPr id="13" name="TextBox 12">
            <a:extLst>
              <a:ext uri="{FF2B5EF4-FFF2-40B4-BE49-F238E27FC236}">
                <a16:creationId xmlns:a16="http://schemas.microsoft.com/office/drawing/2014/main" id="{1E467D3B-EF2F-4754-B4C2-BA9CAB111CC0}"/>
              </a:ext>
            </a:extLst>
          </p:cNvPr>
          <p:cNvSpPr txBox="1"/>
          <p:nvPr/>
        </p:nvSpPr>
        <p:spPr>
          <a:xfrm>
            <a:off x="2252485" y="5725290"/>
            <a:ext cx="2163146" cy="702328"/>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Selects appropriate contract templates based on the candidate’s metadata and rules</a:t>
            </a:r>
          </a:p>
        </p:txBody>
      </p:sp>
      <p:sp>
        <p:nvSpPr>
          <p:cNvPr id="14" name="TextBox 13">
            <a:extLst>
              <a:ext uri="{FF2B5EF4-FFF2-40B4-BE49-F238E27FC236}">
                <a16:creationId xmlns:a16="http://schemas.microsoft.com/office/drawing/2014/main" id="{A03B0D08-A5E7-4F7A-A8DF-16735D32CAC9}"/>
              </a:ext>
            </a:extLst>
          </p:cNvPr>
          <p:cNvSpPr txBox="1"/>
          <p:nvPr/>
        </p:nvSpPr>
        <p:spPr>
          <a:xfrm>
            <a:off x="311361" y="5725290"/>
            <a:ext cx="1486886" cy="702323"/>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Fetches data and rules from various documents</a:t>
            </a:r>
          </a:p>
        </p:txBody>
      </p:sp>
      <p:sp>
        <p:nvSpPr>
          <p:cNvPr id="15" name="TextBox 14">
            <a:extLst>
              <a:ext uri="{FF2B5EF4-FFF2-40B4-BE49-F238E27FC236}">
                <a16:creationId xmlns:a16="http://schemas.microsoft.com/office/drawing/2014/main" id="{58A74891-06CA-4171-AAE3-591BE3CE6C4F}"/>
              </a:ext>
            </a:extLst>
          </p:cNvPr>
          <p:cNvSpPr txBox="1"/>
          <p:nvPr/>
        </p:nvSpPr>
        <p:spPr>
          <a:xfrm>
            <a:off x="4869869" y="5725290"/>
            <a:ext cx="1723948" cy="728372"/>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Populates each contract template based on the candidate’s metadata</a:t>
            </a:r>
          </a:p>
        </p:txBody>
      </p:sp>
      <p:sp>
        <p:nvSpPr>
          <p:cNvPr id="20" name="TextBox 19">
            <a:extLst>
              <a:ext uri="{FF2B5EF4-FFF2-40B4-BE49-F238E27FC236}">
                <a16:creationId xmlns:a16="http://schemas.microsoft.com/office/drawing/2014/main" id="{2E5CF65F-1646-43DD-B173-D23692E4384B}"/>
              </a:ext>
            </a:extLst>
          </p:cNvPr>
          <p:cNvSpPr txBox="1"/>
          <p:nvPr/>
        </p:nvSpPr>
        <p:spPr>
          <a:xfrm>
            <a:off x="10278982" y="3183947"/>
            <a:ext cx="1629123" cy="799004"/>
          </a:xfrm>
          <a:prstGeom prst="rect">
            <a:avLst/>
          </a:prstGeom>
          <a:noFill/>
        </p:spPr>
        <p:txBody>
          <a:bodyPr wrap="square" rtlCol="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rPr>
              <a:t>1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minute taken to generate one package by Lucy</a:t>
            </a:r>
            <a:endParaRPr kumimoji="0" 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B1E76AF4-95DC-4EBB-A0F7-7D74DCA9486E}"/>
              </a:ext>
            </a:extLst>
          </p:cNvPr>
          <p:cNvSpPr txBox="1"/>
          <p:nvPr/>
        </p:nvSpPr>
        <p:spPr>
          <a:xfrm>
            <a:off x="9348924" y="4245013"/>
            <a:ext cx="1629123" cy="933768"/>
          </a:xfrm>
          <a:prstGeom prst="rect">
            <a:avLst/>
          </a:prstGeom>
          <a:noFill/>
        </p:spPr>
        <p:txBody>
          <a:bodyPr wrap="square" rtlCol="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least </a:t>
            </a:r>
            <a:r>
              <a:rPr lang="en-US" sz="2400" b="1" dirty="0">
                <a:solidFill>
                  <a:srgbClr val="F0AB00"/>
                </a:solidFill>
                <a:latin typeface="Arial" panose="020B0604020202020204" pitchFamily="34" charset="0"/>
                <a:cs typeface="Arial" panose="020B0604020202020204" pitchFamily="34" charset="0"/>
              </a:rPr>
              <a:t>15</a:t>
            </a:r>
            <a:r>
              <a:rPr kumimoji="0" lang="en-US" sz="2400" b="1"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rPr>
              <a:t>x</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faster </a:t>
            </a:r>
            <a:b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 compared to the as-is process</a:t>
            </a:r>
            <a:endPar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962DCFBF-0FDF-44FF-95CA-9F9873686CCD}"/>
              </a:ext>
            </a:extLst>
          </p:cNvPr>
          <p:cNvSpPr txBox="1"/>
          <p:nvPr/>
        </p:nvSpPr>
        <p:spPr>
          <a:xfrm>
            <a:off x="10292960" y="5457798"/>
            <a:ext cx="1533678" cy="807586"/>
          </a:xfrm>
          <a:prstGeom prst="rect">
            <a:avLst/>
          </a:prstGeom>
          <a:noFill/>
        </p:spPr>
        <p:txBody>
          <a:bodyPr wrap="square" rtlCol="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0AB00"/>
                </a:solidFill>
                <a:effectLst/>
                <a:uLnTx/>
                <a:uFillTx/>
                <a:latin typeface="Arial" panose="020B0604020202020204" pitchFamily="34" charset="0"/>
                <a:ea typeface="+mn-ea"/>
                <a:cs typeface="Arial" panose="020B0604020202020204" pitchFamily="34" charset="0"/>
              </a:rPr>
              <a:t>24/7</a:t>
            </a: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availability without human supervision </a:t>
            </a:r>
            <a:endParaRPr kumimoji="0" lang="en-US" sz="1200" b="0"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1FEAA1BC-8516-456C-BC9D-216513ECC54B}"/>
              </a:ext>
            </a:extLst>
          </p:cNvPr>
          <p:cNvSpPr txBox="1"/>
          <p:nvPr/>
        </p:nvSpPr>
        <p:spPr>
          <a:xfrm>
            <a:off x="7048055" y="5725290"/>
            <a:ext cx="1525391" cy="728372"/>
          </a:xfrm>
          <a:prstGeom prst="rect">
            <a:avLst/>
          </a:prstGeom>
          <a:noFill/>
        </p:spPr>
        <p:txBody>
          <a:bodyPr wrap="square" rtlCol="0" anchor="t">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Arial"/>
              </a:rPr>
              <a:t>Sends out email notification to HR Services</a:t>
            </a:r>
          </a:p>
        </p:txBody>
      </p:sp>
      <p:sp>
        <p:nvSpPr>
          <p:cNvPr id="24" name="TextBox 23">
            <a:extLst>
              <a:ext uri="{FF2B5EF4-FFF2-40B4-BE49-F238E27FC236}">
                <a16:creationId xmlns:a16="http://schemas.microsoft.com/office/drawing/2014/main" id="{650D5A6D-F06F-40A7-BB52-AE4889B57B33}"/>
              </a:ext>
            </a:extLst>
          </p:cNvPr>
          <p:cNvSpPr txBox="1"/>
          <p:nvPr/>
        </p:nvSpPr>
        <p:spPr>
          <a:xfrm>
            <a:off x="2701055" y="3884697"/>
            <a:ext cx="2163436" cy="612895"/>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Bot is scheduled to check SuccessFactors every 10 minutes for candidates in Status “Request Offer Letter”</a:t>
            </a:r>
          </a:p>
        </p:txBody>
      </p:sp>
      <p:sp>
        <p:nvSpPr>
          <p:cNvPr id="25" name="TextBox 24">
            <a:extLst>
              <a:ext uri="{FF2B5EF4-FFF2-40B4-BE49-F238E27FC236}">
                <a16:creationId xmlns:a16="http://schemas.microsoft.com/office/drawing/2014/main" id="{092C318A-3586-4041-8EC6-5281F12186FC}"/>
              </a:ext>
            </a:extLst>
          </p:cNvPr>
          <p:cNvSpPr txBox="1"/>
          <p:nvPr/>
        </p:nvSpPr>
        <p:spPr>
          <a:xfrm>
            <a:off x="6132664" y="3908341"/>
            <a:ext cx="1968902" cy="393419"/>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Candidates that meet the Status Criteria will trigger the Bot to execute.</a:t>
            </a:r>
          </a:p>
        </p:txBody>
      </p:sp>
      <p:pic>
        <p:nvPicPr>
          <p:cNvPr id="26" name="Picture 25">
            <a:extLst>
              <a:ext uri="{FF2B5EF4-FFF2-40B4-BE49-F238E27FC236}">
                <a16:creationId xmlns:a16="http://schemas.microsoft.com/office/drawing/2014/main" id="{E94BEE31-46CE-46AC-9398-2711523D5B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396" y="3077442"/>
            <a:ext cx="891986" cy="891986"/>
          </a:xfrm>
          <a:prstGeom prst="rect">
            <a:avLst/>
          </a:prstGeom>
        </p:spPr>
      </p:pic>
      <p:pic>
        <p:nvPicPr>
          <p:cNvPr id="27" name="Picture 26">
            <a:extLst>
              <a:ext uri="{FF2B5EF4-FFF2-40B4-BE49-F238E27FC236}">
                <a16:creationId xmlns:a16="http://schemas.microsoft.com/office/drawing/2014/main" id="{615B070E-752E-4220-A7A6-377F7A551C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0614" y="2974069"/>
            <a:ext cx="1044000" cy="1044000"/>
          </a:xfrm>
          <a:prstGeom prst="rect">
            <a:avLst/>
          </a:prstGeom>
        </p:spPr>
      </p:pic>
      <p:pic>
        <p:nvPicPr>
          <p:cNvPr id="28" name="Picture 27">
            <a:extLst>
              <a:ext uri="{FF2B5EF4-FFF2-40B4-BE49-F238E27FC236}">
                <a16:creationId xmlns:a16="http://schemas.microsoft.com/office/drawing/2014/main" id="{0E1FD610-A640-4AC3-AF1B-8583C9CEB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7297" y="5041991"/>
            <a:ext cx="756000" cy="756000"/>
          </a:xfrm>
          <a:prstGeom prst="rect">
            <a:avLst/>
          </a:prstGeom>
        </p:spPr>
      </p:pic>
      <p:pic>
        <p:nvPicPr>
          <p:cNvPr id="29" name="Picture 28">
            <a:extLst>
              <a:ext uri="{FF2B5EF4-FFF2-40B4-BE49-F238E27FC236}">
                <a16:creationId xmlns:a16="http://schemas.microsoft.com/office/drawing/2014/main" id="{C69F7DDF-D7FC-4A1A-B006-9ADCB5E33A5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46563" y="5016188"/>
            <a:ext cx="792000" cy="792000"/>
          </a:xfrm>
          <a:prstGeom prst="rect">
            <a:avLst/>
          </a:prstGeom>
        </p:spPr>
      </p:pic>
      <p:pic>
        <p:nvPicPr>
          <p:cNvPr id="31" name="Picture 30">
            <a:extLst>
              <a:ext uri="{FF2B5EF4-FFF2-40B4-BE49-F238E27FC236}">
                <a16:creationId xmlns:a16="http://schemas.microsoft.com/office/drawing/2014/main" id="{ACA90C83-4869-4A2A-B64C-0515673C3FA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92215" y="5062757"/>
            <a:ext cx="619312" cy="619312"/>
          </a:xfrm>
          <a:prstGeom prst="rect">
            <a:avLst/>
          </a:prstGeom>
        </p:spPr>
      </p:pic>
      <p:sp>
        <p:nvSpPr>
          <p:cNvPr id="32" name="Rectangle 31">
            <a:extLst>
              <a:ext uri="{FF2B5EF4-FFF2-40B4-BE49-F238E27FC236}">
                <a16:creationId xmlns:a16="http://schemas.microsoft.com/office/drawing/2014/main" id="{6A44FA12-D99F-4130-BE58-55FB90039450}"/>
              </a:ext>
            </a:extLst>
          </p:cNvPr>
          <p:cNvSpPr/>
          <p:nvPr/>
        </p:nvSpPr>
        <p:spPr bwMode="gray">
          <a:xfrm>
            <a:off x="2893294" y="5111284"/>
            <a:ext cx="432000" cy="516125"/>
          </a:xfrm>
          <a:prstGeom prst="rect">
            <a:avLst/>
          </a:prstGeom>
          <a:noFill/>
          <a:ln w="3175" algn="ctr">
            <a:solidFill>
              <a:schemeClr val="accent1"/>
            </a:solidFill>
            <a:prstDash val="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pic>
        <p:nvPicPr>
          <p:cNvPr id="33" name="Picture 32">
            <a:extLst>
              <a:ext uri="{FF2B5EF4-FFF2-40B4-BE49-F238E27FC236}">
                <a16:creationId xmlns:a16="http://schemas.microsoft.com/office/drawing/2014/main" id="{46788C72-6AEC-4815-B044-5F89005D29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30241" y="5075736"/>
            <a:ext cx="619312" cy="619312"/>
          </a:xfrm>
          <a:prstGeom prst="rect">
            <a:avLst/>
          </a:prstGeom>
        </p:spPr>
      </p:pic>
      <p:pic>
        <p:nvPicPr>
          <p:cNvPr id="34" name="Picture 33">
            <a:extLst>
              <a:ext uri="{FF2B5EF4-FFF2-40B4-BE49-F238E27FC236}">
                <a16:creationId xmlns:a16="http://schemas.microsoft.com/office/drawing/2014/main" id="{0B8C3488-65BF-47C7-AC6A-EDB83CEE6F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6804" y="5028176"/>
            <a:ext cx="756001" cy="756001"/>
          </a:xfrm>
          <a:prstGeom prst="rect">
            <a:avLst/>
          </a:prstGeom>
        </p:spPr>
      </p:pic>
      <p:pic>
        <p:nvPicPr>
          <p:cNvPr id="37" name="Picture 36">
            <a:extLst>
              <a:ext uri="{FF2B5EF4-FFF2-40B4-BE49-F238E27FC236}">
                <a16:creationId xmlns:a16="http://schemas.microsoft.com/office/drawing/2014/main" id="{90F07200-1B5A-46F2-968E-CCC5B7D19B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870273" y="4271917"/>
            <a:ext cx="900000" cy="900000"/>
          </a:xfrm>
          <a:prstGeom prst="rect">
            <a:avLst/>
          </a:prstGeom>
        </p:spPr>
      </p:pic>
      <p:pic>
        <p:nvPicPr>
          <p:cNvPr id="38" name="Picture 37">
            <a:extLst>
              <a:ext uri="{FF2B5EF4-FFF2-40B4-BE49-F238E27FC236}">
                <a16:creationId xmlns:a16="http://schemas.microsoft.com/office/drawing/2014/main" id="{F9128BD8-D18A-47A6-A945-DB5A7BBE347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13523" y="5426435"/>
            <a:ext cx="900871" cy="900000"/>
          </a:xfrm>
          <a:prstGeom prst="rect">
            <a:avLst/>
          </a:prstGeom>
        </p:spPr>
      </p:pic>
      <p:pic>
        <p:nvPicPr>
          <p:cNvPr id="44" name="Picture 43">
            <a:extLst>
              <a:ext uri="{FF2B5EF4-FFF2-40B4-BE49-F238E27FC236}">
                <a16:creationId xmlns:a16="http://schemas.microsoft.com/office/drawing/2014/main" id="{6CED12BB-77EB-4F11-8305-1CCE219CD7F5}"/>
              </a:ext>
            </a:extLst>
          </p:cNvPr>
          <p:cNvPicPr>
            <a:picLocks noChangeAspect="1"/>
          </p:cNvPicPr>
          <p:nvPr/>
        </p:nvPicPr>
        <p:blipFill>
          <a:blip r:embed="rId12"/>
          <a:stretch>
            <a:fillRect/>
          </a:stretch>
        </p:blipFill>
        <p:spPr>
          <a:xfrm>
            <a:off x="3668443" y="3004698"/>
            <a:ext cx="954000" cy="954000"/>
          </a:xfrm>
          <a:prstGeom prst="rect">
            <a:avLst/>
          </a:prstGeom>
        </p:spPr>
      </p:pic>
      <p:pic>
        <p:nvPicPr>
          <p:cNvPr id="45" name="Picture 44">
            <a:extLst>
              <a:ext uri="{FF2B5EF4-FFF2-40B4-BE49-F238E27FC236}">
                <a16:creationId xmlns:a16="http://schemas.microsoft.com/office/drawing/2014/main" id="{1CC55234-1CED-459F-8B7D-F987EFA5AE9D}"/>
              </a:ext>
            </a:extLst>
          </p:cNvPr>
          <p:cNvPicPr>
            <a:picLocks noChangeAspect="1"/>
          </p:cNvPicPr>
          <p:nvPr/>
        </p:nvPicPr>
        <p:blipFill>
          <a:blip r:embed="rId12"/>
          <a:stretch>
            <a:fillRect/>
          </a:stretch>
        </p:blipFill>
        <p:spPr>
          <a:xfrm>
            <a:off x="9313424" y="3077442"/>
            <a:ext cx="954000" cy="954000"/>
          </a:xfrm>
          <a:prstGeom prst="rect">
            <a:avLst/>
          </a:prstGeom>
        </p:spPr>
      </p:pic>
      <p:sp>
        <p:nvSpPr>
          <p:cNvPr id="43" name="Rectangle 42">
            <a:extLst>
              <a:ext uri="{FF2B5EF4-FFF2-40B4-BE49-F238E27FC236}">
                <a16:creationId xmlns:a16="http://schemas.microsoft.com/office/drawing/2014/main" id="{3CA04B9E-C080-4676-A341-1FD3B03CA152}"/>
              </a:ext>
            </a:extLst>
          </p:cNvPr>
          <p:cNvSpPr/>
          <p:nvPr/>
        </p:nvSpPr>
        <p:spPr bwMode="gray">
          <a:xfrm>
            <a:off x="8891204" y="2451127"/>
            <a:ext cx="2971027" cy="351159"/>
          </a:xfrm>
          <a:prstGeom prst="rect">
            <a:avLst/>
          </a:prstGeom>
          <a:solidFill>
            <a:schemeClr val="accent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b="1" kern="0" dirty="0">
                <a:solidFill>
                  <a:srgbClr val="FFFFFF"/>
                </a:solidFill>
                <a:ea typeface="Arial Unicode MS" pitchFamily="34" charset="-128"/>
                <a:cs typeface="Arial Unicode MS" pitchFamily="34" charset="-128"/>
              </a:rPr>
              <a:t>Benefits</a:t>
            </a:r>
          </a:p>
        </p:txBody>
      </p:sp>
      <p:pic>
        <p:nvPicPr>
          <p:cNvPr id="40" name="Picture 39">
            <a:extLst>
              <a:ext uri="{FF2B5EF4-FFF2-40B4-BE49-F238E27FC236}">
                <a16:creationId xmlns:a16="http://schemas.microsoft.com/office/drawing/2014/main" id="{7D64EE19-DDF5-B6F1-2641-4F1B3DCD722A}"/>
              </a:ext>
            </a:extLst>
          </p:cNvPr>
          <p:cNvPicPr>
            <a:picLocks noChangeAspect="1"/>
          </p:cNvPicPr>
          <p:nvPr/>
        </p:nvPicPr>
        <p:blipFill>
          <a:blip r:embed="rId12"/>
          <a:stretch>
            <a:fillRect/>
          </a:stretch>
        </p:blipFill>
        <p:spPr>
          <a:xfrm>
            <a:off x="1179016" y="4752876"/>
            <a:ext cx="474049" cy="474049"/>
          </a:xfrm>
          <a:prstGeom prst="rect">
            <a:avLst/>
          </a:prstGeom>
        </p:spPr>
      </p:pic>
      <p:cxnSp>
        <p:nvCxnSpPr>
          <p:cNvPr id="3" name="Straight Arrow Connector 2">
            <a:extLst>
              <a:ext uri="{FF2B5EF4-FFF2-40B4-BE49-F238E27FC236}">
                <a16:creationId xmlns:a16="http://schemas.microsoft.com/office/drawing/2014/main" id="{BD07B447-BD6F-E3C6-8B2B-12E9715CA565}"/>
              </a:ext>
            </a:extLst>
          </p:cNvPr>
          <p:cNvCxnSpPr>
            <a:cxnSpLocks/>
          </p:cNvCxnSpPr>
          <p:nvPr/>
        </p:nvCxnSpPr>
        <p:spPr>
          <a:xfrm>
            <a:off x="4052741" y="5406176"/>
            <a:ext cx="1139403"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3C9B95-E525-EDBA-77C3-2CEA29AB1B9A}"/>
              </a:ext>
            </a:extLst>
          </p:cNvPr>
          <p:cNvCxnSpPr>
            <a:cxnSpLocks/>
          </p:cNvCxnSpPr>
          <p:nvPr/>
        </p:nvCxnSpPr>
        <p:spPr>
          <a:xfrm>
            <a:off x="6153297" y="5426435"/>
            <a:ext cx="1139403"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6ED780-531B-7ADD-7E3F-FCA5B68AE038}"/>
              </a:ext>
            </a:extLst>
          </p:cNvPr>
          <p:cNvSpPr/>
          <p:nvPr/>
        </p:nvSpPr>
        <p:spPr bwMode="gray">
          <a:xfrm>
            <a:off x="592620" y="2456545"/>
            <a:ext cx="7980176" cy="351159"/>
          </a:xfrm>
          <a:prstGeom prst="rect">
            <a:avLst/>
          </a:prstGeom>
          <a:solidFill>
            <a:schemeClr val="accent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b="1" kern="0" dirty="0">
                <a:solidFill>
                  <a:srgbClr val="FFFFFF"/>
                </a:solidFill>
                <a:ea typeface="Arial Unicode MS" pitchFamily="34" charset="-128"/>
                <a:cs typeface="Arial Unicode MS" pitchFamily="34" charset="-128"/>
              </a:rPr>
              <a:t>Solution</a:t>
            </a:r>
          </a:p>
        </p:txBody>
      </p:sp>
      <p:sp>
        <p:nvSpPr>
          <p:cNvPr id="41" name="Rectangle 40">
            <a:extLst>
              <a:ext uri="{FF2B5EF4-FFF2-40B4-BE49-F238E27FC236}">
                <a16:creationId xmlns:a16="http://schemas.microsoft.com/office/drawing/2014/main" id="{DD8B5080-A16D-00EC-A278-9E5AFB158D8F}"/>
              </a:ext>
            </a:extLst>
          </p:cNvPr>
          <p:cNvSpPr/>
          <p:nvPr/>
        </p:nvSpPr>
        <p:spPr>
          <a:xfrm>
            <a:off x="610396" y="1474218"/>
            <a:ext cx="10788794" cy="738664"/>
          </a:xfrm>
          <a:prstGeom prst="rect">
            <a:avLst/>
          </a:prstGeom>
        </p:spPr>
        <p:txBody>
          <a:bodyPr wrap="square">
            <a:spAutoFit/>
          </a:bodyPr>
          <a:lstStyle/>
          <a:p>
            <a:pPr>
              <a:spcAft>
                <a:spcPts val="600"/>
              </a:spcAft>
              <a:defRPr/>
            </a:pPr>
            <a:r>
              <a:rPr lang="en-US" sz="1400" dirty="0"/>
              <a:t>SAP SE Process Automation services will automate employee offer letter generation based on the input provided from the business rules maintained in the offer letter step. The configured SAP SE process automation bot run on a schedule basis defined by the user and sends out offer letters based on the rules set up</a:t>
            </a:r>
          </a:p>
        </p:txBody>
      </p:sp>
      <p:sp>
        <p:nvSpPr>
          <p:cNvPr id="42" name="TextBox 41">
            <a:extLst>
              <a:ext uri="{FF2B5EF4-FFF2-40B4-BE49-F238E27FC236}">
                <a16:creationId xmlns:a16="http://schemas.microsoft.com/office/drawing/2014/main" id="{2DD8B4DA-5A5A-8D30-9793-19568E213620}"/>
              </a:ext>
            </a:extLst>
          </p:cNvPr>
          <p:cNvSpPr txBox="1"/>
          <p:nvPr/>
        </p:nvSpPr>
        <p:spPr>
          <a:xfrm>
            <a:off x="194349" y="2174709"/>
            <a:ext cx="65"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1088449" fontAlgn="base">
              <a:spcBef>
                <a:spcPct val="50000"/>
              </a:spcBef>
              <a:spcAft>
                <a:spcPct val="0"/>
              </a:spcAft>
              <a:buClr>
                <a:srgbClr val="F0AB00"/>
              </a:buClr>
              <a:buSzPct val="80000"/>
            </a:pPr>
            <a:endParaRPr lang="en-US" sz="1400">
              <a:solidFill>
                <a:srgbClr val="000000"/>
              </a:solidFill>
              <a:latin typeface="+mj-lt"/>
            </a:endParaRPr>
          </a:p>
        </p:txBody>
      </p:sp>
      <p:sp>
        <p:nvSpPr>
          <p:cNvPr id="48" name="TextBox 47">
            <a:extLst>
              <a:ext uri="{FF2B5EF4-FFF2-40B4-BE49-F238E27FC236}">
                <a16:creationId xmlns:a16="http://schemas.microsoft.com/office/drawing/2014/main" id="{CEB54206-2B07-6790-EE99-5E4A860D2C1F}"/>
              </a:ext>
            </a:extLst>
          </p:cNvPr>
          <p:cNvSpPr txBox="1"/>
          <p:nvPr/>
        </p:nvSpPr>
        <p:spPr>
          <a:xfrm>
            <a:off x="235699" y="2485073"/>
            <a:ext cx="65"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1088449" fontAlgn="base">
              <a:spcBef>
                <a:spcPct val="50000"/>
              </a:spcBef>
              <a:spcAft>
                <a:spcPct val="0"/>
              </a:spcAft>
              <a:buClr>
                <a:srgbClr val="F0AB00"/>
              </a:buClr>
              <a:buSzPct val="80000"/>
            </a:pPr>
            <a:endParaRPr lang="en-US" sz="1400">
              <a:solidFill>
                <a:srgbClr val="000000"/>
              </a:solidFill>
              <a:latin typeface="+mj-lt"/>
            </a:endParaRPr>
          </a:p>
        </p:txBody>
      </p:sp>
      <p:pic>
        <p:nvPicPr>
          <p:cNvPr id="4" name="Picture 14" descr="Play Button Green Youtube - Free vector graphic on Pixabay">
            <a:hlinkClick r:id="rId13"/>
            <a:extLst>
              <a:ext uri="{FF2B5EF4-FFF2-40B4-BE49-F238E27FC236}">
                <a16:creationId xmlns:a16="http://schemas.microsoft.com/office/drawing/2014/main" id="{781E2979-1F74-7FD2-D80D-1A6DC04649C6}"/>
              </a:ext>
            </a:extLst>
          </p:cNvPr>
          <p:cNvPicPr>
            <a:picLocks noChangeAspect="1" noChangeArrowheads="1"/>
          </p:cNvPicPr>
          <p:nvPr/>
        </p:nvPicPr>
        <p:blipFill>
          <a:blip r:embed="rId1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164806" y="485633"/>
            <a:ext cx="978333" cy="63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8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88A51-F233-00E6-9CB1-FDC97AEE0560}"/>
              </a:ext>
            </a:extLst>
          </p:cNvPr>
          <p:cNvSpPr>
            <a:spLocks noGrp="1"/>
          </p:cNvSpPr>
          <p:nvPr>
            <p:ph type="title"/>
          </p:nvPr>
        </p:nvSpPr>
        <p:spPr>
          <a:xfrm>
            <a:off x="504001" y="504000"/>
            <a:ext cx="4148681" cy="738407"/>
          </a:xfrm>
        </p:spPr>
        <p:txBody>
          <a:bodyPr/>
          <a:lstStyle/>
          <a:p>
            <a:r>
              <a:rPr lang="en-AU" dirty="0"/>
              <a:t>Solution Proposal </a:t>
            </a:r>
            <a:r>
              <a:rPr lang="en-GR" b="0"/>
              <a:t>Presentation Requirements</a:t>
            </a:r>
            <a:r>
              <a:rPr lang="en-AU" b="0" dirty="0"/>
              <a:t> </a:t>
            </a:r>
            <a:endParaRPr lang="en-GR" b="0" dirty="0"/>
          </a:p>
        </p:txBody>
      </p:sp>
      <p:sp>
        <p:nvSpPr>
          <p:cNvPr id="3" name="TextBox 2">
            <a:extLst>
              <a:ext uri="{FF2B5EF4-FFF2-40B4-BE49-F238E27FC236}">
                <a16:creationId xmlns:a16="http://schemas.microsoft.com/office/drawing/2014/main" id="{16C91781-B0FF-CADD-0A41-595D7A984CC2}"/>
              </a:ext>
            </a:extLst>
          </p:cNvPr>
          <p:cNvSpPr txBox="1"/>
          <p:nvPr/>
        </p:nvSpPr>
        <p:spPr>
          <a:xfrm>
            <a:off x="598748" y="1838821"/>
            <a:ext cx="5498839" cy="3180358"/>
          </a:xfrm>
          <a:prstGeom prst="rect">
            <a:avLst/>
          </a:prstGeom>
          <a:noFill/>
        </p:spPr>
        <p:txBody>
          <a:bodyPr wrap="square" lIns="0" tIns="0" rIns="0" bIns="0" rtlCol="0">
            <a:spAutoFit/>
          </a:bodyPr>
          <a:lstStyle/>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Customer Background (1 minute) </a:t>
            </a:r>
          </a:p>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Current Challenges (1 minute)</a:t>
            </a:r>
          </a:p>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As</a:t>
            </a:r>
            <a:r>
              <a:rPr lang="en-GB" sz="2000" dirty="0">
                <a:latin typeface="72 Brand" panose="020B0504030603020204" pitchFamily="34" charset="0"/>
              </a:rPr>
              <a:t>-Is Architecture and Pain Points (1 minute)</a:t>
            </a:r>
            <a:endParaRPr lang="en-GB" sz="2000" b="0" i="0" dirty="0">
              <a:effectLst/>
              <a:latin typeface="72 Brand" panose="020B0504030603020204" pitchFamily="34" charset="0"/>
            </a:endParaRPr>
          </a:p>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Project Skynet Objectives (1 minute)</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Proposed Target Architecture (1 minute)</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Software Recommendations (6 minutes)</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Use Cases (4 minutes)</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Summary (1 minute)</a:t>
            </a:r>
          </a:p>
          <a:p>
            <a:pPr marL="285750" indent="-285750" fontAlgn="base">
              <a:spcBef>
                <a:spcPts val="200"/>
              </a:spcBef>
              <a:spcAft>
                <a:spcPts val="200"/>
              </a:spcAft>
              <a:buClr>
                <a:srgbClr val="F0AB00"/>
              </a:buClr>
              <a:buSzPct val="80000"/>
              <a:buFont typeface="Wingdings" pitchFamily="2" charset="2"/>
              <a:buChar char="§"/>
            </a:pPr>
            <a:endParaRPr lang="en-GB" sz="2000" dirty="0">
              <a:latin typeface="72 Brand" panose="020B0504030603020204" pitchFamily="34" charset="0"/>
              <a:sym typeface="Wingdings" pitchFamily="2" charset="2"/>
            </a:endParaRPr>
          </a:p>
        </p:txBody>
      </p:sp>
      <p:pic>
        <p:nvPicPr>
          <p:cNvPr id="6" name="Picture 5">
            <a:extLst>
              <a:ext uri="{FF2B5EF4-FFF2-40B4-BE49-F238E27FC236}">
                <a16:creationId xmlns:a16="http://schemas.microsoft.com/office/drawing/2014/main" id="{C25C3E94-E20D-5C7B-809A-EB32E104D96F}"/>
              </a:ext>
            </a:extLst>
          </p:cNvPr>
          <p:cNvPicPr>
            <a:picLocks noChangeAspect="1"/>
          </p:cNvPicPr>
          <p:nvPr/>
        </p:nvPicPr>
        <p:blipFill>
          <a:blip r:embed="rId3"/>
          <a:stretch>
            <a:fillRect/>
          </a:stretch>
        </p:blipFill>
        <p:spPr>
          <a:xfrm>
            <a:off x="6861175" y="0"/>
            <a:ext cx="5334000" cy="6858000"/>
          </a:xfrm>
          <a:prstGeom prst="rect">
            <a:avLst/>
          </a:prstGeom>
        </p:spPr>
      </p:pic>
    </p:spTree>
    <p:extLst>
      <p:ext uri="{BB962C8B-B14F-4D97-AF65-F5344CB8AC3E}">
        <p14:creationId xmlns:p14="http://schemas.microsoft.com/office/powerpoint/2010/main" val="179209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35647-A6B1-510D-4B18-23C0D960E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F3D41-6175-97FE-657E-B0E996B9604E}"/>
              </a:ext>
            </a:extLst>
          </p:cNvPr>
          <p:cNvSpPr>
            <a:spLocks noGrp="1"/>
          </p:cNvSpPr>
          <p:nvPr>
            <p:ph type="title"/>
          </p:nvPr>
        </p:nvSpPr>
        <p:spPr>
          <a:xfrm>
            <a:off x="504349" y="356083"/>
            <a:ext cx="11186476" cy="369332"/>
          </a:xfrm>
        </p:spPr>
        <p:txBody>
          <a:bodyPr/>
          <a:lstStyle/>
          <a:p>
            <a:r>
              <a:rPr lang="en-AU" dirty="0"/>
              <a:t>Software Recommendations</a:t>
            </a:r>
            <a:endParaRPr lang="en-GR" dirty="0"/>
          </a:p>
        </p:txBody>
      </p:sp>
      <p:sp>
        <p:nvSpPr>
          <p:cNvPr id="3" name="TextBox 2">
            <a:extLst>
              <a:ext uri="{FF2B5EF4-FFF2-40B4-BE49-F238E27FC236}">
                <a16:creationId xmlns:a16="http://schemas.microsoft.com/office/drawing/2014/main" id="{4CC21583-C830-03AB-40BD-5B1A86531EEE}"/>
              </a:ext>
            </a:extLst>
          </p:cNvPr>
          <p:cNvSpPr txBox="1"/>
          <p:nvPr/>
        </p:nvSpPr>
        <p:spPr>
          <a:xfrm>
            <a:off x="504349" y="806097"/>
            <a:ext cx="10010981" cy="5858014"/>
          </a:xfrm>
          <a:prstGeom prst="rect">
            <a:avLst/>
          </a:prstGeom>
          <a:noFill/>
        </p:spPr>
        <p:txBody>
          <a:bodyPr wrap="square" lIns="0" tIns="0" rIns="0" bIns="0" rtlCol="0">
            <a:spAutoFit/>
          </a:bodyPr>
          <a:lstStyle/>
          <a:p>
            <a:pPr marL="285750" indent="-285750" fontAlgn="base">
              <a:spcBef>
                <a:spcPts val="100"/>
              </a:spcBef>
              <a:spcAft>
                <a:spcPts val="100"/>
              </a:spcAft>
              <a:buClr>
                <a:schemeClr val="accent1"/>
              </a:buClr>
              <a:buSzPct val="80000"/>
              <a:buFont typeface="Wingdings" pitchFamily="2" charset="2"/>
              <a:buChar char="§"/>
            </a:pPr>
            <a:r>
              <a:rPr lang="en-GB" sz="1300" dirty="0">
                <a:effectLst/>
                <a:latin typeface="72 Brand" panose="020B0504030603020204" pitchFamily="34" charset="0"/>
              </a:rPr>
              <a:t>You have a total of 12 objectives, and you will scope solutions for these requirements:</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Increase business agility and time to market for CX</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B2C commerce processes by replacing existing in-house eCommerce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application with an easy-to-use, flexible and scalable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eCommerce platform</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Gain a strategic 360 customer insights through customer profiling. It is critical for </a:t>
            </a:r>
            <a:r>
              <a:rPr lang="en-GB" sz="1250" dirty="0" err="1">
                <a:solidFill>
                  <a:schemeClr val="accent3"/>
                </a:solidFill>
                <a:effectLst/>
                <a:latin typeface="72 Brand" panose="020B0504030603020204" pitchFamily="34" charset="0"/>
              </a:rPr>
              <a:t>Lextel</a:t>
            </a:r>
            <a:r>
              <a:rPr lang="en-GB" sz="1250" dirty="0">
                <a:solidFill>
                  <a:schemeClr val="accent3"/>
                </a:solidFill>
                <a:effectLst/>
                <a:latin typeface="72 Brand" panose="020B0504030603020204" pitchFamily="34" charset="0"/>
              </a:rPr>
              <a:t> to</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understand where, when, and how, customers were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using their phones. This capability is a key</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competitive advantage in understanding,</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anticipating, and delivering on customer needs</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Create customer segments and run targeted cross</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selling campaigns powered by predictive </a:t>
            </a:r>
            <a:r>
              <a:rPr lang="en-GB" sz="1250" dirty="0" err="1">
                <a:solidFill>
                  <a:schemeClr val="accent3"/>
                </a:solidFill>
                <a:effectLst/>
                <a:latin typeface="72 Brand" panose="020B0504030603020204" pitchFamily="34" charset="0"/>
              </a:rPr>
              <a:t>modeling</a:t>
            </a:r>
            <a:r>
              <a:rPr lang="en-GB" sz="1250" dirty="0">
                <a:solidFill>
                  <a:schemeClr val="accent3"/>
                </a:solidFill>
                <a:effectLst/>
                <a:latin typeface="72 Brand" panose="020B0504030603020204" pitchFamily="34" charset="0"/>
              </a:rPr>
              <a:t> to</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increase sales and margins</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Identifying potential churners and offer promotions</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to </a:t>
            </a:r>
            <a:r>
              <a:rPr lang="en-GB" sz="1250" dirty="0" err="1">
                <a:solidFill>
                  <a:schemeClr val="accent3"/>
                </a:solidFill>
                <a:effectLst/>
                <a:latin typeface="72 Brand" panose="020B0504030603020204" pitchFamily="34" charset="0"/>
              </a:rPr>
              <a:t>instill</a:t>
            </a:r>
            <a:r>
              <a:rPr lang="en-GB" sz="1250" dirty="0">
                <a:solidFill>
                  <a:schemeClr val="accent3"/>
                </a:solidFill>
                <a:effectLst/>
                <a:latin typeface="72 Brand" panose="020B0504030603020204" pitchFamily="34" charset="0"/>
              </a:rPr>
              <a:t> customer loyalty</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Improve customer satisfaction by providing a</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modern field service process to provide a quick and</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efficient response to customer requests (IE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Dispatching a technician with the relevant</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information on the field)</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Build trusted relationships with Customers by</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providing data privacy, consent and regulatory</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compliance</a:t>
            </a:r>
            <a:endParaRPr lang="en-GB" sz="1250" dirty="0">
              <a:solidFill>
                <a:schemeClr val="accent3"/>
              </a:solidFill>
              <a:latin typeface="72 Brand" panose="020B0504030603020204" pitchFamily="34" charset="0"/>
            </a:endParaRP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Leverage intelligent technologies to improve operational efficiencies and automate business processes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Modernize Data Warehouse, Analytics and Data Visualization Capabilities to improve customer insight </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Launch a Customer Data Quality initiative to ensure all dimensions (Completeness, Timeliness, Validity, Consistency and Integrity) are scored at 100% within 2 years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Improve the current Master Data Management Solution to enable a single version of the truth for all master data over the next 3 years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Must be able to access, orchestrate, combine structured and unstructured data from various sources and make them available to the business user for self-service access and analysis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Seamless out-of-the-box integration for SAP SE On-Premise and  Cloud solutions</a:t>
            </a:r>
            <a:endParaRPr lang="en-GB" sz="1300" dirty="0">
              <a:solidFill>
                <a:schemeClr val="accent4"/>
              </a:solidFill>
              <a:latin typeface="72 Brand" panose="020B0504030603020204" pitchFamily="34" charset="0"/>
            </a:endParaRPr>
          </a:p>
          <a:p>
            <a:pPr marL="285750" indent="-285750">
              <a:spcBef>
                <a:spcPts val="100"/>
              </a:spcBef>
              <a:spcAft>
                <a:spcPts val="100"/>
              </a:spcAft>
              <a:buClr>
                <a:schemeClr val="accent1"/>
              </a:buClr>
              <a:buFont typeface="Wingdings" pitchFamily="2" charset="2"/>
              <a:buChar char="§"/>
            </a:pPr>
            <a:r>
              <a:rPr lang="en-GB" sz="1300" dirty="0">
                <a:effectLst/>
                <a:latin typeface="72 Brand" panose="020B0504030603020204" pitchFamily="34" charset="0"/>
              </a:rPr>
              <a:t>For your presentation, you only need to build detailed slides for </a:t>
            </a:r>
            <a:r>
              <a:rPr lang="en-GB" sz="1300" b="1" dirty="0">
                <a:solidFill>
                  <a:schemeClr val="accent3"/>
                </a:solidFill>
                <a:effectLst/>
                <a:latin typeface="72 Brand" panose="020B0504030603020204" pitchFamily="34" charset="0"/>
              </a:rPr>
              <a:t>2 functional</a:t>
            </a:r>
            <a:r>
              <a:rPr lang="en-GB" sz="1300" dirty="0">
                <a:effectLst/>
                <a:latin typeface="72 Brand" panose="020B0504030603020204" pitchFamily="34" charset="0"/>
              </a:rPr>
              <a:t>, and </a:t>
            </a:r>
            <a:r>
              <a:rPr lang="en-GB" sz="1300" b="1" dirty="0">
                <a:solidFill>
                  <a:schemeClr val="accent4"/>
                </a:solidFill>
                <a:effectLst/>
                <a:latin typeface="72 Brand" panose="020B0504030603020204" pitchFamily="34" charset="0"/>
              </a:rPr>
              <a:t>2 BTP requirements</a:t>
            </a:r>
            <a:r>
              <a:rPr lang="en-GB" sz="1300" b="1" dirty="0">
                <a:solidFill>
                  <a:schemeClr val="accent4"/>
                </a:solidFill>
                <a:latin typeface="72 Brand" panose="020B0504030603020204" pitchFamily="34" charset="0"/>
              </a:rPr>
              <a:t> (for a team 5, pick 5 requirements)</a:t>
            </a:r>
            <a:endParaRPr lang="en-GB" sz="1300" dirty="0">
              <a:latin typeface="72 Brand" panose="020B0504030603020204" pitchFamily="34" charset="0"/>
            </a:endParaRPr>
          </a:p>
          <a:p>
            <a:pPr marL="285750" indent="-285750">
              <a:spcBef>
                <a:spcPts val="100"/>
              </a:spcBef>
              <a:spcAft>
                <a:spcPts val="100"/>
              </a:spcAft>
              <a:buClr>
                <a:schemeClr val="accent1"/>
              </a:buClr>
              <a:buFont typeface="Wingdings" pitchFamily="2" charset="2"/>
              <a:buChar char="§"/>
            </a:pPr>
            <a:r>
              <a:rPr lang="en-GB" sz="1300" dirty="0">
                <a:latin typeface="72 Brand" panose="020B0504030603020204" pitchFamily="34" charset="0"/>
              </a:rPr>
              <a:t>The slides should describe the software solution, its key capabilities and how it can address the business requirement.  DO NOT SIMPLY COPY AND PASTE SAP SE MARKETING SLIDES.  </a:t>
            </a:r>
            <a:r>
              <a:rPr lang="en-GB" sz="1300" b="1" dirty="0">
                <a:latin typeface="72 Brand" panose="020B0504030603020204" pitchFamily="34" charset="0"/>
              </a:rPr>
              <a:t>Please use plain English and write in a manner that is clear, complete and yet concise.</a:t>
            </a:r>
            <a:endParaRPr lang="en-GB" sz="1300" dirty="0">
              <a:effectLst/>
              <a:latin typeface="72 Brand" panose="020B0504030603020204" pitchFamily="34" charset="0"/>
            </a:endParaRPr>
          </a:p>
          <a:p>
            <a:pPr marL="285750" indent="-285750">
              <a:spcBef>
                <a:spcPts val="100"/>
              </a:spcBef>
              <a:spcAft>
                <a:spcPts val="100"/>
              </a:spcAft>
              <a:buClr>
                <a:schemeClr val="accent1"/>
              </a:buClr>
              <a:buFont typeface="Wingdings" pitchFamily="2" charset="2"/>
              <a:buChar char="§"/>
            </a:pPr>
            <a:r>
              <a:rPr lang="en-GB" sz="1300" dirty="0">
                <a:effectLst/>
                <a:latin typeface="72 Brand" panose="020B0504030603020204" pitchFamily="34" charset="0"/>
              </a:rPr>
              <a:t>For 2 of your recomm</a:t>
            </a:r>
            <a:r>
              <a:rPr lang="en-GB" sz="1300" dirty="0">
                <a:latin typeface="72 Brand" panose="020B0504030603020204" pitchFamily="34" charset="0"/>
              </a:rPr>
              <a:t>endations, please draw out a detailed use case diagram and include a Persona</a:t>
            </a:r>
            <a:endParaRPr lang="en-GB" sz="1300" dirty="0">
              <a:effectLst/>
              <a:latin typeface="72 Brand" panose="020B0504030603020204" pitchFamily="34" charset="0"/>
            </a:endParaRPr>
          </a:p>
          <a:p>
            <a:pPr marL="285750" indent="-285750" fontAlgn="base">
              <a:spcBef>
                <a:spcPts val="100"/>
              </a:spcBef>
              <a:spcAft>
                <a:spcPts val="100"/>
              </a:spcAft>
              <a:buClr>
                <a:schemeClr val="accent1"/>
              </a:buClr>
              <a:buSzPct val="80000"/>
              <a:buFont typeface="Wingdings" pitchFamily="2" charset="2"/>
              <a:buChar char="§"/>
            </a:pPr>
            <a:endParaRPr lang="en-GB" sz="1300" dirty="0">
              <a:effectLst/>
              <a:latin typeface="72 Brand" panose="020B0504030603020204" pitchFamily="34" charset="0"/>
            </a:endParaRPr>
          </a:p>
        </p:txBody>
      </p:sp>
    </p:spTree>
    <p:extLst>
      <p:ext uri="{BB962C8B-B14F-4D97-AF65-F5344CB8AC3E}">
        <p14:creationId xmlns:p14="http://schemas.microsoft.com/office/powerpoint/2010/main" val="3534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54B-BB77-C2CE-D6BE-9354D7DF1302}"/>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72A9892F-C415-3983-6CF5-D42CD77816FB}"/>
              </a:ext>
            </a:extLst>
          </p:cNvPr>
          <p:cNvGraphicFramePr>
            <a:graphicFrameLocks noGrp="1"/>
          </p:cNvGraphicFramePr>
          <p:nvPr>
            <p:extLst>
              <p:ext uri="{D42A27DB-BD31-4B8C-83A1-F6EECF244321}">
                <p14:modId xmlns:p14="http://schemas.microsoft.com/office/powerpoint/2010/main" val="1652940045"/>
              </p:ext>
            </p:extLst>
          </p:nvPr>
        </p:nvGraphicFramePr>
        <p:xfrm>
          <a:off x="876829" y="1357820"/>
          <a:ext cx="10813650" cy="430276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Increase business agility and time to market for CX</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B2C commerce processes by replacing existing in-house eCommerce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application with an easy-to-use, flexible and scalable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eCommerce platform</a:t>
                      </a: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err="1"/>
                        <a:t>Webshop</a:t>
                      </a:r>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Gain a strategic 360 customer insights through customer profiling. It is critical for </a:t>
                      </a:r>
                      <a:r>
                        <a:rPr lang="en-GB" sz="1200" dirty="0" err="1">
                          <a:solidFill>
                            <a:schemeClr val="accent3"/>
                          </a:solidFill>
                          <a:effectLst/>
                          <a:latin typeface="72 Brand" panose="020B0504030603020204" pitchFamily="34" charset="0"/>
                        </a:rPr>
                        <a:t>Lextel</a:t>
                      </a:r>
                      <a:r>
                        <a:rPr lang="en-GB" sz="1200" dirty="0">
                          <a:solidFill>
                            <a:schemeClr val="accent3"/>
                          </a:solidFill>
                          <a:effectLst/>
                          <a:latin typeface="72 Brand" panose="020B0504030603020204" pitchFamily="34" charset="0"/>
                        </a:rPr>
                        <a:t> to</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understand where, when, and how, customers were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using their phones. This capability is a key</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competitive advantage in understanding,</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anticipating, and delivering on customer needs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Create customer segments and run targeted cross</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selling campaigns powered by predictive </a:t>
                      </a:r>
                      <a:r>
                        <a:rPr lang="en-GB" sz="1200" dirty="0" err="1">
                          <a:solidFill>
                            <a:schemeClr val="accent3"/>
                          </a:solidFill>
                          <a:effectLst/>
                          <a:latin typeface="72 Brand" panose="020B0504030603020204" pitchFamily="34" charset="0"/>
                        </a:rPr>
                        <a:t>modeling</a:t>
                      </a:r>
                      <a:r>
                        <a:rPr lang="en-GB" sz="1200" dirty="0">
                          <a:solidFill>
                            <a:schemeClr val="accent3"/>
                          </a:solidFill>
                          <a:effectLst/>
                          <a:latin typeface="72 Brand" panose="020B0504030603020204" pitchFamily="34" charset="0"/>
                        </a:rPr>
                        <a:t> to</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increase sales and margins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86876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B72A-B6CF-47BD-EEF7-C29B14149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C08A6-0426-5D9D-D2E1-362DB18B1D63}"/>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5053E6B9-2397-79DB-A339-03630F56F782}"/>
              </a:ext>
            </a:extLst>
          </p:cNvPr>
          <p:cNvGraphicFramePr>
            <a:graphicFrameLocks noGrp="1"/>
          </p:cNvGraphicFramePr>
          <p:nvPr>
            <p:extLst>
              <p:ext uri="{D42A27DB-BD31-4B8C-83A1-F6EECF244321}">
                <p14:modId xmlns:p14="http://schemas.microsoft.com/office/powerpoint/2010/main" val="1517907558"/>
              </p:ext>
            </p:extLst>
          </p:nvPr>
        </p:nvGraphicFramePr>
        <p:xfrm>
          <a:off x="876829" y="1357820"/>
          <a:ext cx="10813650" cy="375412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Identifying potential churners and offer promotions</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to </a:t>
                      </a:r>
                      <a:r>
                        <a:rPr lang="en-GB" sz="1200" dirty="0" err="1">
                          <a:solidFill>
                            <a:schemeClr val="accent3"/>
                          </a:solidFill>
                          <a:effectLst/>
                          <a:latin typeface="72 Brand" panose="020B0504030603020204" pitchFamily="34" charset="0"/>
                        </a:rPr>
                        <a:t>instill</a:t>
                      </a:r>
                      <a:r>
                        <a:rPr lang="en-GB" sz="1200" dirty="0">
                          <a:solidFill>
                            <a:schemeClr val="accent3"/>
                          </a:solidFill>
                          <a:effectLst/>
                          <a:latin typeface="72 Brand" panose="020B0504030603020204" pitchFamily="34" charset="0"/>
                        </a:rPr>
                        <a:t> customer loyalty</a:t>
                      </a: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Improve customer satisfaction by providing a</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modern field service process to provide a quick and</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efficient response to customer requests (IE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Dispatching a technician with the relevant</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information on the field)</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Build trusted relationships with Customers by</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providing data privacy, consent and regulatory</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compliance</a:t>
                      </a:r>
                      <a:endParaRPr lang="en-GB" sz="1200" dirty="0">
                        <a:solidFill>
                          <a:schemeClr val="accent3"/>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16207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8BC51-8D08-FB0A-D243-411A28ABFF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E0E5D-7CB5-2FBB-2A24-1495DB1EC463}"/>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0902DEB0-0899-381B-88F7-2AE3C14B0094}"/>
              </a:ext>
            </a:extLst>
          </p:cNvPr>
          <p:cNvGraphicFramePr>
            <a:graphicFrameLocks noGrp="1"/>
          </p:cNvGraphicFramePr>
          <p:nvPr>
            <p:extLst>
              <p:ext uri="{D42A27DB-BD31-4B8C-83A1-F6EECF244321}">
                <p14:modId xmlns:p14="http://schemas.microsoft.com/office/powerpoint/2010/main" val="2459882771"/>
              </p:ext>
            </p:extLst>
          </p:nvPr>
        </p:nvGraphicFramePr>
        <p:xfrm>
          <a:off x="876829" y="1357820"/>
          <a:ext cx="10813650" cy="375412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Leverage intelligent technologies to improve operational efficiencies and automate business processes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None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Modernize Data Warehouse, Analytics and Data Visualization Capabilities to improve customer insight </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BW 7.5 and SAP BusinessObjects 4.3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Launch a Customer Data Quality initiative to ensure all dimensions (Completeness, Timeliness, Validity, Consistency and Integrity) are scored at 100% within 2 years</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Data Services 4.2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43519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08F1-59E2-0DD3-F92E-C62E4909B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BEAD3-021F-0AD1-E3CF-EEA82B4D59D2}"/>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7B5FD508-C1C2-5386-D56A-630F9D60BD37}"/>
              </a:ext>
            </a:extLst>
          </p:cNvPr>
          <p:cNvGraphicFramePr>
            <a:graphicFrameLocks noGrp="1"/>
          </p:cNvGraphicFramePr>
          <p:nvPr>
            <p:extLst>
              <p:ext uri="{D42A27DB-BD31-4B8C-83A1-F6EECF244321}">
                <p14:modId xmlns:p14="http://schemas.microsoft.com/office/powerpoint/2010/main" val="717488712"/>
              </p:ext>
            </p:extLst>
          </p:nvPr>
        </p:nvGraphicFramePr>
        <p:xfrm>
          <a:off x="876829" y="1357820"/>
          <a:ext cx="10813650" cy="411988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Improve the current Master Data Management Solution to enable a single version of the truth for all master data over the next 3 years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Master Data Management 7.1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Must be able to access, orchestrate, combine structured and unstructured data from various sources and make them available to the business user for self-service access and analysis</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4"/>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Data Services 4.2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Seamless out-of-the-box integration for SAP On-Premise and  Cloud solutions</a:t>
                      </a:r>
                      <a:endParaRPr lang="en-GB" sz="1200" dirty="0">
                        <a:solidFill>
                          <a:schemeClr val="accent4"/>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4"/>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Process Integration, </a:t>
                      </a:r>
                      <a:r>
                        <a:rPr lang="en-US" sz="1200" dirty="0" err="1"/>
                        <a:t>Mulesoft</a:t>
                      </a:r>
                      <a:r>
                        <a:rPr lang="en-US" sz="1200" dirty="0"/>
                        <a:t>, IBM MFT, Tibco</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15411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AB9C-FA12-9035-3895-D47869681B7F}"/>
              </a:ext>
            </a:extLst>
          </p:cNvPr>
          <p:cNvSpPr>
            <a:spLocks noGrp="1"/>
          </p:cNvSpPr>
          <p:nvPr>
            <p:ph type="title"/>
          </p:nvPr>
        </p:nvSpPr>
        <p:spPr/>
        <p:txBody>
          <a:bodyPr/>
          <a:lstStyle/>
          <a:p>
            <a:r>
              <a:rPr lang="en-GR"/>
              <a:t>Next </a:t>
            </a:r>
            <a:r>
              <a:rPr lang="en-GR" dirty="0"/>
              <a:t>Steps</a:t>
            </a:r>
          </a:p>
        </p:txBody>
      </p:sp>
      <p:sp>
        <p:nvSpPr>
          <p:cNvPr id="3" name="TextBox 2">
            <a:extLst>
              <a:ext uri="{FF2B5EF4-FFF2-40B4-BE49-F238E27FC236}">
                <a16:creationId xmlns:a16="http://schemas.microsoft.com/office/drawing/2014/main" id="{93EF5777-1FA8-EB42-426F-56976C1005F4}"/>
              </a:ext>
            </a:extLst>
          </p:cNvPr>
          <p:cNvSpPr txBox="1"/>
          <p:nvPr/>
        </p:nvSpPr>
        <p:spPr>
          <a:xfrm>
            <a:off x="678730" y="1103079"/>
            <a:ext cx="10576874" cy="34624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GR"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Start researching potential SAP SE Software solutions by using the </a:t>
            </a:r>
            <a:r>
              <a:rPr lang="en-GR" sz="1800" kern="0" dirty="0">
                <a:ea typeface="Arial Unicode MS" pitchFamily="34" charset="-128"/>
                <a:cs typeface="Arial Unicode MS" pitchFamily="34" charset="-128"/>
                <a:hlinkClick r:id="rId2"/>
              </a:rPr>
              <a:t>Solution Scout</a:t>
            </a:r>
            <a:r>
              <a:rPr lang="en-GR" sz="1800" kern="0" dirty="0">
                <a:ea typeface="Arial Unicode MS" pitchFamily="34" charset="-128"/>
                <a:cs typeface="Arial Unicode MS" pitchFamily="34" charset="-128"/>
              </a:rPr>
              <a:t> (</a:t>
            </a:r>
            <a:r>
              <a:rPr lang="en-GB" sz="1800" kern="0" dirty="0">
                <a:ea typeface="Arial Unicode MS" pitchFamily="34" charset="-128"/>
                <a:cs typeface="Arial Unicode MS" pitchFamily="34" charset="-128"/>
              </a:rPr>
              <a:t>https://</a:t>
            </a:r>
            <a:r>
              <a:rPr lang="en-GB" sz="1800" kern="0" dirty="0" err="1">
                <a:ea typeface="Arial Unicode MS" pitchFamily="34" charset="-128"/>
                <a:cs typeface="Arial Unicode MS" pitchFamily="34" charset="-128"/>
              </a:rPr>
              <a:t>solutionscout.sap.com</a:t>
            </a:r>
            <a:r>
              <a:rPr lang="en-GB" sz="1800" kern="0" dirty="0">
                <a:ea typeface="Arial Unicode MS" pitchFamily="34" charset="-128"/>
                <a:cs typeface="Arial Unicode MS" pitchFamily="34" charset="-128"/>
              </a:rPr>
              <a:t>/)</a:t>
            </a:r>
            <a:endParaRPr lang="en-GR"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Once you’ve identified potential solutions, do additional research by reviewing L1 / L2 presentation decks (dam.sap.com), reading blogs, watching youtube videos, or view SAP SE Training courses (learning.sap.com, open.sap.com) to better understand the capabilities of these solutions. </a:t>
            </a: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Start preparing the content of your presentation</a:t>
            </a: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Reach out to your local network to get support and coaching.  Get their advice, but make sure you do the work because you will be the one presenting!</a:t>
            </a:r>
          </a:p>
          <a:p>
            <a:pPr fontAlgn="base">
              <a:spcBef>
                <a:spcPct val="50000"/>
              </a:spcBef>
              <a:spcAft>
                <a:spcPct val="0"/>
              </a:spcAft>
              <a:buClr>
                <a:srgbClr val="F0AB00"/>
              </a:buClr>
              <a:buSzPct val="80000"/>
            </a:pPr>
            <a:endParaRPr lang="en-GR"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9554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3137" y="355449"/>
            <a:ext cx="11186476" cy="369332"/>
          </a:xfrm>
        </p:spPr>
        <p:txBody>
          <a:bodyPr/>
          <a:lstStyle/>
          <a:p>
            <a:r>
              <a:rPr lang="en-US" dirty="0"/>
              <a:t>Problem: </a:t>
            </a:r>
            <a:r>
              <a:rPr lang="en-US" b="0" dirty="0"/>
              <a:t>Large Volumes of Incoming business documents</a:t>
            </a:r>
            <a:endParaRPr lang="de-DE" b="0" dirty="0"/>
          </a:p>
        </p:txBody>
      </p:sp>
      <p:grpSp>
        <p:nvGrpSpPr>
          <p:cNvPr id="2" name="Gruppierung 1"/>
          <p:cNvGrpSpPr/>
          <p:nvPr/>
        </p:nvGrpSpPr>
        <p:grpSpPr>
          <a:xfrm>
            <a:off x="264939" y="3432520"/>
            <a:ext cx="1550722" cy="2568606"/>
            <a:chOff x="867014" y="3432520"/>
            <a:chExt cx="1550722" cy="2568606"/>
          </a:xfrm>
        </p:grpSpPr>
        <p:sp>
          <p:nvSpPr>
            <p:cNvPr id="32" name="Textfeld 31"/>
            <p:cNvSpPr txBox="1"/>
            <p:nvPr/>
          </p:nvSpPr>
          <p:spPr>
            <a:xfrm>
              <a:off x="867014" y="5539461"/>
              <a:ext cx="1550722"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AP-Clerk</a:t>
              </a:r>
            </a:p>
          </p:txBody>
        </p:sp>
        <p:pic>
          <p:nvPicPr>
            <p:cNvPr id="35" name="Bild 34"/>
            <p:cNvPicPr>
              <a:picLocks noChangeAspect="1"/>
            </p:cNvPicPr>
            <p:nvPr/>
          </p:nvPicPr>
          <p:blipFill>
            <a:blip r:embed="rId3"/>
            <a:stretch>
              <a:fillRect/>
            </a:stretch>
          </p:blipFill>
          <p:spPr>
            <a:xfrm>
              <a:off x="1092631" y="3432520"/>
              <a:ext cx="991001" cy="1758228"/>
            </a:xfrm>
            <a:prstGeom prst="rect">
              <a:avLst/>
            </a:prstGeom>
          </p:spPr>
        </p:pic>
      </p:grpSp>
      <p:grpSp>
        <p:nvGrpSpPr>
          <p:cNvPr id="5" name="Group 4">
            <a:extLst>
              <a:ext uri="{FF2B5EF4-FFF2-40B4-BE49-F238E27FC236}">
                <a16:creationId xmlns:a16="http://schemas.microsoft.com/office/drawing/2014/main" id="{43527120-85C1-409B-BE32-FBEA12DBE753}"/>
              </a:ext>
            </a:extLst>
          </p:cNvPr>
          <p:cNvGrpSpPr/>
          <p:nvPr/>
        </p:nvGrpSpPr>
        <p:grpSpPr>
          <a:xfrm>
            <a:off x="10082284" y="1430315"/>
            <a:ext cx="1703935" cy="5095029"/>
            <a:chOff x="10082284" y="1430315"/>
            <a:chExt cx="1703935" cy="5095029"/>
          </a:xfrm>
        </p:grpSpPr>
        <p:grpSp>
          <p:nvGrpSpPr>
            <p:cNvPr id="34" name="Group 33">
              <a:extLst>
                <a:ext uri="{FF2B5EF4-FFF2-40B4-BE49-F238E27FC236}">
                  <a16:creationId xmlns:a16="http://schemas.microsoft.com/office/drawing/2014/main" id="{10BD4C52-E51A-43AD-8F38-35CFED34B330}"/>
                </a:ext>
              </a:extLst>
            </p:cNvPr>
            <p:cNvGrpSpPr/>
            <p:nvPr/>
          </p:nvGrpSpPr>
          <p:grpSpPr>
            <a:xfrm>
              <a:off x="10082284" y="2623734"/>
              <a:ext cx="1703935" cy="2801568"/>
              <a:chOff x="9892934" y="2435527"/>
              <a:chExt cx="1703935" cy="2801568"/>
            </a:xfrm>
          </p:grpSpPr>
          <p:sp>
            <p:nvSpPr>
              <p:cNvPr id="36" name="Textfeld 30">
                <a:extLst>
                  <a:ext uri="{FF2B5EF4-FFF2-40B4-BE49-F238E27FC236}">
                    <a16:creationId xmlns:a16="http://schemas.microsoft.com/office/drawing/2014/main" id="{7AFBAF89-F7AC-474D-9448-658139313A14}"/>
                  </a:ext>
                </a:extLst>
              </p:cNvPr>
              <p:cNvSpPr txBox="1"/>
              <p:nvPr/>
            </p:nvSpPr>
            <p:spPr>
              <a:xfrm>
                <a:off x="9892934" y="4082933"/>
                <a:ext cx="1703935" cy="115416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spends</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much</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time on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searching</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and</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matching</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the</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right</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information</a:t>
                </a:r>
                <a:endPar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pic>
            <p:nvPicPr>
              <p:cNvPr id="38" name="Picture 37">
                <a:extLst>
                  <a:ext uri="{FF2B5EF4-FFF2-40B4-BE49-F238E27FC236}">
                    <a16:creationId xmlns:a16="http://schemas.microsoft.com/office/drawing/2014/main" id="{984E4CEF-5549-4651-9E7D-6C31C2E3AD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48460" y="2435527"/>
                <a:ext cx="1599238" cy="1599238"/>
              </a:xfrm>
              <a:prstGeom prst="rect">
                <a:avLst/>
              </a:prstGeom>
            </p:spPr>
          </p:pic>
        </p:grpSp>
        <p:pic>
          <p:nvPicPr>
            <p:cNvPr id="39" name="Picture 38">
              <a:extLst>
                <a:ext uri="{FF2B5EF4-FFF2-40B4-BE49-F238E27FC236}">
                  <a16:creationId xmlns:a16="http://schemas.microsoft.com/office/drawing/2014/main" id="{4B5735C5-E1A9-4B90-A9E0-3F39A3D93F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26693" y="1430315"/>
              <a:ext cx="1021471" cy="1021471"/>
            </a:xfrm>
            <a:prstGeom prst="rect">
              <a:avLst/>
            </a:prstGeom>
          </p:spPr>
        </p:pic>
        <p:pic>
          <p:nvPicPr>
            <p:cNvPr id="40" name="Picture 39">
              <a:extLst>
                <a:ext uri="{FF2B5EF4-FFF2-40B4-BE49-F238E27FC236}">
                  <a16:creationId xmlns:a16="http://schemas.microsoft.com/office/drawing/2014/main" id="{A1D943F8-5644-4070-B0B5-189278E5B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58892" y="4974623"/>
              <a:ext cx="1550721" cy="1550721"/>
            </a:xfrm>
            <a:prstGeom prst="rect">
              <a:avLst/>
            </a:prstGeom>
          </p:spPr>
        </p:pic>
      </p:grpSp>
      <p:pic>
        <p:nvPicPr>
          <p:cNvPr id="73" name="Bild 35">
            <a:extLst>
              <a:ext uri="{FF2B5EF4-FFF2-40B4-BE49-F238E27FC236}">
                <a16:creationId xmlns:a16="http://schemas.microsoft.com/office/drawing/2014/main" id="{8CB6B895-1F3B-436E-9AF0-3E8577688EF3}"/>
              </a:ext>
            </a:extLst>
          </p:cNvPr>
          <p:cNvPicPr>
            <a:picLocks noChangeAspect="1"/>
          </p:cNvPicPr>
          <p:nvPr/>
        </p:nvPicPr>
        <p:blipFill>
          <a:blip r:embed="rId7"/>
          <a:stretch>
            <a:fillRect/>
          </a:stretch>
        </p:blipFill>
        <p:spPr>
          <a:xfrm>
            <a:off x="1633091" y="1043941"/>
            <a:ext cx="4691509" cy="5173980"/>
          </a:xfrm>
          <a:prstGeom prst="rect">
            <a:avLst/>
          </a:prstGeom>
        </p:spPr>
      </p:pic>
      <p:grpSp>
        <p:nvGrpSpPr>
          <p:cNvPr id="11" name="Group 10">
            <a:extLst>
              <a:ext uri="{FF2B5EF4-FFF2-40B4-BE49-F238E27FC236}">
                <a16:creationId xmlns:a16="http://schemas.microsoft.com/office/drawing/2014/main" id="{5F168107-E7AF-41B9-BA2D-9102C3037E32}"/>
              </a:ext>
            </a:extLst>
          </p:cNvPr>
          <p:cNvGrpSpPr/>
          <p:nvPr/>
        </p:nvGrpSpPr>
        <p:grpSpPr>
          <a:xfrm>
            <a:off x="2312252" y="1193749"/>
            <a:ext cx="3761558" cy="4840644"/>
            <a:chOff x="2868512" y="1346149"/>
            <a:chExt cx="3761558" cy="4840644"/>
          </a:xfrm>
        </p:grpSpPr>
        <p:pic>
          <p:nvPicPr>
            <p:cNvPr id="7" name="Picture 6">
              <a:extLst>
                <a:ext uri="{FF2B5EF4-FFF2-40B4-BE49-F238E27FC236}">
                  <a16:creationId xmlns:a16="http://schemas.microsoft.com/office/drawing/2014/main" id="{F162E36A-216D-4B3E-A7FF-27F77C0C1A76}"/>
                </a:ext>
              </a:extLst>
            </p:cNvPr>
            <p:cNvPicPr>
              <a:picLocks noChangeAspect="1"/>
            </p:cNvPicPr>
            <p:nvPr/>
          </p:nvPicPr>
          <p:blipFill>
            <a:blip r:embed="rId8"/>
            <a:stretch>
              <a:fillRect/>
            </a:stretch>
          </p:blipFill>
          <p:spPr>
            <a:xfrm>
              <a:off x="2868512" y="1346149"/>
              <a:ext cx="3761558" cy="4840644"/>
            </a:xfrm>
            <a:prstGeom prst="rect">
              <a:avLst/>
            </a:prstGeom>
          </p:spPr>
        </p:pic>
        <p:sp>
          <p:nvSpPr>
            <p:cNvPr id="166" name="Rectangle: Rounded Corners 165">
              <a:extLst>
                <a:ext uri="{FF2B5EF4-FFF2-40B4-BE49-F238E27FC236}">
                  <a16:creationId xmlns:a16="http://schemas.microsoft.com/office/drawing/2014/main" id="{5E647CD1-51EE-4DA1-A448-83F0F3B6456C}"/>
                </a:ext>
              </a:extLst>
            </p:cNvPr>
            <p:cNvSpPr/>
            <p:nvPr/>
          </p:nvSpPr>
          <p:spPr bwMode="gray">
            <a:xfrm>
              <a:off x="5542588" y="3685293"/>
              <a:ext cx="723001" cy="204355"/>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67" name="Rectangle: Rounded Corners 166">
              <a:extLst>
                <a:ext uri="{FF2B5EF4-FFF2-40B4-BE49-F238E27FC236}">
                  <a16:creationId xmlns:a16="http://schemas.microsoft.com/office/drawing/2014/main" id="{6CD063CE-15A2-4811-92B8-7AA7C4DA59D1}"/>
                </a:ext>
              </a:extLst>
            </p:cNvPr>
            <p:cNvSpPr/>
            <p:nvPr/>
          </p:nvSpPr>
          <p:spPr bwMode="gray">
            <a:xfrm>
              <a:off x="5112139" y="2957520"/>
              <a:ext cx="1057456" cy="172318"/>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1" name="Rectangle: Rounded Corners 40">
              <a:extLst>
                <a:ext uri="{FF2B5EF4-FFF2-40B4-BE49-F238E27FC236}">
                  <a16:creationId xmlns:a16="http://schemas.microsoft.com/office/drawing/2014/main" id="{88DC4043-A578-4B00-9967-CBCDE982D47C}"/>
                </a:ext>
              </a:extLst>
            </p:cNvPr>
            <p:cNvSpPr/>
            <p:nvPr/>
          </p:nvSpPr>
          <p:spPr bwMode="gray">
            <a:xfrm>
              <a:off x="5542589" y="1521403"/>
              <a:ext cx="834693" cy="397459"/>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4" name="Rectangle: Rounded Corners 43">
              <a:extLst>
                <a:ext uri="{FF2B5EF4-FFF2-40B4-BE49-F238E27FC236}">
                  <a16:creationId xmlns:a16="http://schemas.microsoft.com/office/drawing/2014/main" id="{73AB30CE-488F-4DD0-A44D-34F5C64C6181}"/>
                </a:ext>
              </a:extLst>
            </p:cNvPr>
            <p:cNvSpPr/>
            <p:nvPr/>
          </p:nvSpPr>
          <p:spPr bwMode="gray">
            <a:xfrm>
              <a:off x="3175140" y="3701629"/>
              <a:ext cx="402167" cy="177401"/>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6" name="Rectangle: Rounded Corners 45">
              <a:extLst>
                <a:ext uri="{FF2B5EF4-FFF2-40B4-BE49-F238E27FC236}">
                  <a16:creationId xmlns:a16="http://schemas.microsoft.com/office/drawing/2014/main" id="{8B53CAA4-A7FB-4C08-B0FB-8C8C71D0DEB1}"/>
                </a:ext>
              </a:extLst>
            </p:cNvPr>
            <p:cNvSpPr/>
            <p:nvPr/>
          </p:nvSpPr>
          <p:spPr bwMode="gray">
            <a:xfrm>
              <a:off x="4416410" y="3696151"/>
              <a:ext cx="529049" cy="184245"/>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9" name="Rectangle: Rounded Corners 48">
              <a:extLst>
                <a:ext uri="{FF2B5EF4-FFF2-40B4-BE49-F238E27FC236}">
                  <a16:creationId xmlns:a16="http://schemas.microsoft.com/office/drawing/2014/main" id="{91157CA3-E7DC-4775-9E8B-3F55250ACADE}"/>
                </a:ext>
              </a:extLst>
            </p:cNvPr>
            <p:cNvSpPr/>
            <p:nvPr/>
          </p:nvSpPr>
          <p:spPr bwMode="gray">
            <a:xfrm>
              <a:off x="5708750" y="4820161"/>
              <a:ext cx="417409" cy="187184"/>
            </a:xfrm>
            <a:prstGeom prst="roundRect">
              <a:avLst/>
            </a:prstGeom>
            <a:noFill/>
            <a:ln w="127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1" name="Rectangle: Rounded Corners 50">
              <a:extLst>
                <a:ext uri="{FF2B5EF4-FFF2-40B4-BE49-F238E27FC236}">
                  <a16:creationId xmlns:a16="http://schemas.microsoft.com/office/drawing/2014/main" id="{3E79042B-6DCB-4FCC-825E-E69EEBA7DB19}"/>
                </a:ext>
              </a:extLst>
            </p:cNvPr>
            <p:cNvSpPr/>
            <p:nvPr/>
          </p:nvSpPr>
          <p:spPr bwMode="gray">
            <a:xfrm>
              <a:off x="5600673" y="4829555"/>
              <a:ext cx="93009" cy="170167"/>
            </a:xfrm>
            <a:prstGeom prst="roundRect">
              <a:avLst/>
            </a:prstGeom>
            <a:noFill/>
            <a:ln w="127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0" name="Rectangle: Rounded Corners 59">
              <a:extLst>
                <a:ext uri="{FF2B5EF4-FFF2-40B4-BE49-F238E27FC236}">
                  <a16:creationId xmlns:a16="http://schemas.microsoft.com/office/drawing/2014/main" id="{D0B269B6-DFFC-4237-A670-1DB020772B9D}"/>
                </a:ext>
              </a:extLst>
            </p:cNvPr>
            <p:cNvSpPr/>
            <p:nvPr/>
          </p:nvSpPr>
          <p:spPr bwMode="gray">
            <a:xfrm>
              <a:off x="4369297" y="5037023"/>
              <a:ext cx="806472" cy="157687"/>
            </a:xfrm>
            <a:prstGeom prst="roundRect">
              <a:avLst/>
            </a:prstGeom>
            <a:noFill/>
            <a:ln w="127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pic>
        <p:nvPicPr>
          <p:cNvPr id="6" name="Picture 5">
            <a:extLst>
              <a:ext uri="{FF2B5EF4-FFF2-40B4-BE49-F238E27FC236}">
                <a16:creationId xmlns:a16="http://schemas.microsoft.com/office/drawing/2014/main" id="{D83764C1-FA99-11A5-8B0C-18CED92357A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70401" y="1043941"/>
            <a:ext cx="961779" cy="1059738"/>
          </a:xfrm>
          <a:prstGeom prst="rect">
            <a:avLst/>
          </a:prstGeom>
        </p:spPr>
      </p:pic>
      <p:pic>
        <p:nvPicPr>
          <p:cNvPr id="8" name="Picture 7">
            <a:extLst>
              <a:ext uri="{FF2B5EF4-FFF2-40B4-BE49-F238E27FC236}">
                <a16:creationId xmlns:a16="http://schemas.microsoft.com/office/drawing/2014/main" id="{17E88EB7-47D2-5168-EF18-31F9060ACEF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22799" y="1028927"/>
            <a:ext cx="961779" cy="1059738"/>
          </a:xfrm>
          <a:prstGeom prst="rect">
            <a:avLst/>
          </a:prstGeom>
        </p:spPr>
      </p:pic>
      <p:pic>
        <p:nvPicPr>
          <p:cNvPr id="9" name="Picture 8">
            <a:extLst>
              <a:ext uri="{FF2B5EF4-FFF2-40B4-BE49-F238E27FC236}">
                <a16:creationId xmlns:a16="http://schemas.microsoft.com/office/drawing/2014/main" id="{2359438D-CB30-7028-786F-53537625ED5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75197" y="1028927"/>
            <a:ext cx="961779" cy="1059738"/>
          </a:xfrm>
          <a:prstGeom prst="rect">
            <a:avLst/>
          </a:prstGeom>
        </p:spPr>
      </p:pic>
      <p:pic>
        <p:nvPicPr>
          <p:cNvPr id="12" name="Picture 11">
            <a:extLst>
              <a:ext uri="{FF2B5EF4-FFF2-40B4-BE49-F238E27FC236}">
                <a16:creationId xmlns:a16="http://schemas.microsoft.com/office/drawing/2014/main" id="{C4C649CE-7C8A-5527-B859-F113AFD229C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83571" y="2206671"/>
            <a:ext cx="961779" cy="1059738"/>
          </a:xfrm>
          <a:prstGeom prst="rect">
            <a:avLst/>
          </a:prstGeom>
        </p:spPr>
      </p:pic>
      <p:pic>
        <p:nvPicPr>
          <p:cNvPr id="13" name="Picture 12">
            <a:extLst>
              <a:ext uri="{FF2B5EF4-FFF2-40B4-BE49-F238E27FC236}">
                <a16:creationId xmlns:a16="http://schemas.microsoft.com/office/drawing/2014/main" id="{7E03FB9A-27DA-BCEA-A0AB-2384CDC20FE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35969" y="2191657"/>
            <a:ext cx="961779" cy="1059738"/>
          </a:xfrm>
          <a:prstGeom prst="rect">
            <a:avLst/>
          </a:prstGeom>
        </p:spPr>
      </p:pic>
      <p:pic>
        <p:nvPicPr>
          <p:cNvPr id="14" name="Picture 13">
            <a:extLst>
              <a:ext uri="{FF2B5EF4-FFF2-40B4-BE49-F238E27FC236}">
                <a16:creationId xmlns:a16="http://schemas.microsoft.com/office/drawing/2014/main" id="{9289C71F-7369-0770-2607-2A8BE42D52C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88367" y="2191657"/>
            <a:ext cx="961779" cy="1059738"/>
          </a:xfrm>
          <a:prstGeom prst="rect">
            <a:avLst/>
          </a:prstGeom>
        </p:spPr>
      </p:pic>
      <p:pic>
        <p:nvPicPr>
          <p:cNvPr id="15" name="Picture 14">
            <a:extLst>
              <a:ext uri="{FF2B5EF4-FFF2-40B4-BE49-F238E27FC236}">
                <a16:creationId xmlns:a16="http://schemas.microsoft.com/office/drawing/2014/main" id="{3887E74F-1973-D93A-69E2-93348D45F1C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75951" y="3330621"/>
            <a:ext cx="961779" cy="1059738"/>
          </a:xfrm>
          <a:prstGeom prst="rect">
            <a:avLst/>
          </a:prstGeom>
        </p:spPr>
      </p:pic>
      <p:pic>
        <p:nvPicPr>
          <p:cNvPr id="16" name="Picture 15">
            <a:extLst>
              <a:ext uri="{FF2B5EF4-FFF2-40B4-BE49-F238E27FC236}">
                <a16:creationId xmlns:a16="http://schemas.microsoft.com/office/drawing/2014/main" id="{BD749A16-4D80-A3DD-86E8-90DC4171F1E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28349" y="3315607"/>
            <a:ext cx="961779" cy="1059738"/>
          </a:xfrm>
          <a:prstGeom prst="rect">
            <a:avLst/>
          </a:prstGeom>
        </p:spPr>
      </p:pic>
      <p:pic>
        <p:nvPicPr>
          <p:cNvPr id="17" name="Picture 16">
            <a:extLst>
              <a:ext uri="{FF2B5EF4-FFF2-40B4-BE49-F238E27FC236}">
                <a16:creationId xmlns:a16="http://schemas.microsoft.com/office/drawing/2014/main" id="{7906DD43-F583-8A60-EAE1-E0FC05AF7B8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80747" y="3315607"/>
            <a:ext cx="961779" cy="1059738"/>
          </a:xfrm>
          <a:prstGeom prst="rect">
            <a:avLst/>
          </a:prstGeom>
        </p:spPr>
      </p:pic>
      <p:pic>
        <p:nvPicPr>
          <p:cNvPr id="18" name="Picture 17">
            <a:extLst>
              <a:ext uri="{FF2B5EF4-FFF2-40B4-BE49-F238E27FC236}">
                <a16:creationId xmlns:a16="http://schemas.microsoft.com/office/drawing/2014/main" id="{44F37895-C9FA-BDA0-4109-54EBD950F6B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34041" y="4454571"/>
            <a:ext cx="961779" cy="1059738"/>
          </a:xfrm>
          <a:prstGeom prst="rect">
            <a:avLst/>
          </a:prstGeom>
        </p:spPr>
      </p:pic>
      <p:pic>
        <p:nvPicPr>
          <p:cNvPr id="19" name="Picture 18">
            <a:extLst>
              <a:ext uri="{FF2B5EF4-FFF2-40B4-BE49-F238E27FC236}">
                <a16:creationId xmlns:a16="http://schemas.microsoft.com/office/drawing/2014/main" id="{5EB9B39B-3E43-87D1-198E-B0B1E4EA11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86439" y="4439557"/>
            <a:ext cx="961779" cy="1059738"/>
          </a:xfrm>
          <a:prstGeom prst="rect">
            <a:avLst/>
          </a:prstGeom>
        </p:spPr>
      </p:pic>
      <p:pic>
        <p:nvPicPr>
          <p:cNvPr id="20" name="Picture 19">
            <a:extLst>
              <a:ext uri="{FF2B5EF4-FFF2-40B4-BE49-F238E27FC236}">
                <a16:creationId xmlns:a16="http://schemas.microsoft.com/office/drawing/2014/main" id="{73FCE0E4-2574-0454-8844-0DBF3765702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38837" y="4439557"/>
            <a:ext cx="961779" cy="1059738"/>
          </a:xfrm>
          <a:prstGeom prst="rect">
            <a:avLst/>
          </a:prstGeom>
        </p:spPr>
      </p:pic>
      <p:pic>
        <p:nvPicPr>
          <p:cNvPr id="21" name="Picture 20">
            <a:extLst>
              <a:ext uri="{FF2B5EF4-FFF2-40B4-BE49-F238E27FC236}">
                <a16:creationId xmlns:a16="http://schemas.microsoft.com/office/drawing/2014/main" id="{D230DF71-AEE1-F845-A390-4BF913668A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49281" y="5567091"/>
            <a:ext cx="961779" cy="1059738"/>
          </a:xfrm>
          <a:prstGeom prst="rect">
            <a:avLst/>
          </a:prstGeom>
        </p:spPr>
      </p:pic>
      <p:pic>
        <p:nvPicPr>
          <p:cNvPr id="22" name="Picture 21">
            <a:extLst>
              <a:ext uri="{FF2B5EF4-FFF2-40B4-BE49-F238E27FC236}">
                <a16:creationId xmlns:a16="http://schemas.microsoft.com/office/drawing/2014/main" id="{F230A986-A99F-9EBF-E12F-0ACC0FE856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01679" y="5552077"/>
            <a:ext cx="961779" cy="1059738"/>
          </a:xfrm>
          <a:prstGeom prst="rect">
            <a:avLst/>
          </a:prstGeom>
        </p:spPr>
      </p:pic>
      <p:pic>
        <p:nvPicPr>
          <p:cNvPr id="23" name="Picture 22">
            <a:extLst>
              <a:ext uri="{FF2B5EF4-FFF2-40B4-BE49-F238E27FC236}">
                <a16:creationId xmlns:a16="http://schemas.microsoft.com/office/drawing/2014/main" id="{AC04C2BC-5950-A25F-6A8A-7B5F84AC33F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54077" y="5552077"/>
            <a:ext cx="961779" cy="1059738"/>
          </a:xfrm>
          <a:prstGeom prst="rect">
            <a:avLst/>
          </a:prstGeom>
        </p:spPr>
      </p:pic>
      <p:sp>
        <p:nvSpPr>
          <p:cNvPr id="3" name="Folded Corner 2">
            <a:extLst>
              <a:ext uri="{FF2B5EF4-FFF2-40B4-BE49-F238E27FC236}">
                <a16:creationId xmlns:a16="http://schemas.microsoft.com/office/drawing/2014/main" id="{1922059E-C87D-DC3D-D17D-FC75CB02361F}"/>
              </a:ext>
            </a:extLst>
          </p:cNvPr>
          <p:cNvSpPr/>
          <p:nvPr/>
        </p:nvSpPr>
        <p:spPr bwMode="gray">
          <a:xfrm rot="20766870">
            <a:off x="9952407" y="191794"/>
            <a:ext cx="1712796" cy="873821"/>
          </a:xfrm>
          <a:prstGeom prst="foldedCorner">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Example Use Case</a:t>
            </a:r>
          </a:p>
        </p:txBody>
      </p:sp>
    </p:spTree>
    <p:extLst>
      <p:ext uri="{BB962C8B-B14F-4D97-AF65-F5344CB8AC3E}">
        <p14:creationId xmlns:p14="http://schemas.microsoft.com/office/powerpoint/2010/main" val="2962016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par>
                                <p:cTn id="13" presetID="18" presetClass="entr" presetSubtype="1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Left)">
                                      <p:cBhvr>
                                        <p:cTn id="15" dur="500"/>
                                        <p:tgtEl>
                                          <p:spTgt spid="8"/>
                                        </p:tgtEl>
                                      </p:cBhvr>
                                    </p:animEffect>
                                  </p:childTnLst>
                                </p:cTn>
                              </p:par>
                              <p:par>
                                <p:cTn id="16" presetID="18" presetClass="entr" presetSubtype="1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trips(downLeft)">
                                      <p:cBhvr>
                                        <p:cTn id="18" dur="500"/>
                                        <p:tgtEl>
                                          <p:spTgt spid="9"/>
                                        </p:tgtEl>
                                      </p:cBhvr>
                                    </p:animEffect>
                                  </p:childTnLst>
                                </p:cTn>
                              </p:par>
                              <p:par>
                                <p:cTn id="19" presetID="18" presetClass="entr" presetSubtype="1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trips(downLeft)">
                                      <p:cBhvr>
                                        <p:cTn id="21" dur="500"/>
                                        <p:tgtEl>
                                          <p:spTgt spid="12"/>
                                        </p:tgtEl>
                                      </p:cBhvr>
                                    </p:animEffect>
                                  </p:childTnLst>
                                </p:cTn>
                              </p:par>
                              <p:par>
                                <p:cTn id="22" presetID="18" presetClass="entr" presetSubtype="12"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strips(downLeft)">
                                      <p:cBhvr>
                                        <p:cTn id="24" dur="500"/>
                                        <p:tgtEl>
                                          <p:spTgt spid="13"/>
                                        </p:tgtEl>
                                      </p:cBhvr>
                                    </p:animEffect>
                                  </p:childTnLst>
                                </p:cTn>
                              </p:par>
                              <p:par>
                                <p:cTn id="25" presetID="18" presetClass="entr" presetSubtype="12"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trips(downLeft)">
                                      <p:cBhvr>
                                        <p:cTn id="27" dur="500"/>
                                        <p:tgtEl>
                                          <p:spTgt spid="14"/>
                                        </p:tgtEl>
                                      </p:cBhvr>
                                    </p:animEffect>
                                  </p:childTnLst>
                                </p:cTn>
                              </p:par>
                              <p:par>
                                <p:cTn id="28" presetID="18" presetClass="entr" presetSubtype="12"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500"/>
                                        <p:tgtEl>
                                          <p:spTgt spid="15"/>
                                        </p:tgtEl>
                                      </p:cBhvr>
                                    </p:animEffect>
                                  </p:childTnLst>
                                </p:cTn>
                              </p:par>
                              <p:par>
                                <p:cTn id="31" presetID="18" presetClass="entr" presetSubtype="12"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strips(downLeft)">
                                      <p:cBhvr>
                                        <p:cTn id="33" dur="500"/>
                                        <p:tgtEl>
                                          <p:spTgt spid="16"/>
                                        </p:tgtEl>
                                      </p:cBhvr>
                                    </p:animEffect>
                                  </p:childTnLst>
                                </p:cTn>
                              </p:par>
                              <p:par>
                                <p:cTn id="34" presetID="18" presetClass="entr" presetSubtype="12"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strips(downLeft)">
                                      <p:cBhvr>
                                        <p:cTn id="36" dur="500"/>
                                        <p:tgtEl>
                                          <p:spTgt spid="17"/>
                                        </p:tgtEl>
                                      </p:cBhvr>
                                    </p:animEffect>
                                  </p:childTnLst>
                                </p:cTn>
                              </p:par>
                              <p:par>
                                <p:cTn id="37" presetID="18" presetClass="entr" presetSubtype="12"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strips(downLeft)">
                                      <p:cBhvr>
                                        <p:cTn id="39" dur="500"/>
                                        <p:tgtEl>
                                          <p:spTgt spid="18"/>
                                        </p:tgtEl>
                                      </p:cBhvr>
                                    </p:animEffect>
                                  </p:childTnLst>
                                </p:cTn>
                              </p:par>
                              <p:par>
                                <p:cTn id="40" presetID="18" presetClass="entr" presetSubtype="12"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strips(downLeft)">
                                      <p:cBhvr>
                                        <p:cTn id="42" dur="500"/>
                                        <p:tgtEl>
                                          <p:spTgt spid="19"/>
                                        </p:tgtEl>
                                      </p:cBhvr>
                                    </p:animEffect>
                                  </p:childTnLst>
                                </p:cTn>
                              </p:par>
                              <p:par>
                                <p:cTn id="43" presetID="18" presetClass="entr" presetSubtype="12"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strips(downLeft)">
                                      <p:cBhvr>
                                        <p:cTn id="45" dur="500"/>
                                        <p:tgtEl>
                                          <p:spTgt spid="20"/>
                                        </p:tgtEl>
                                      </p:cBhvr>
                                    </p:animEffect>
                                  </p:childTnLst>
                                </p:cTn>
                              </p:par>
                              <p:par>
                                <p:cTn id="46" presetID="18" presetClass="entr" presetSubtype="12"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Left)">
                                      <p:cBhvr>
                                        <p:cTn id="48" dur="500"/>
                                        <p:tgtEl>
                                          <p:spTgt spid="21"/>
                                        </p:tgtEl>
                                      </p:cBhvr>
                                    </p:animEffect>
                                  </p:childTnLst>
                                </p:cTn>
                              </p:par>
                              <p:par>
                                <p:cTn id="49" presetID="18" presetClass="entr" presetSubtype="12"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Left)">
                                      <p:cBhvr>
                                        <p:cTn id="51" dur="500"/>
                                        <p:tgtEl>
                                          <p:spTgt spid="22"/>
                                        </p:tgtEl>
                                      </p:cBhvr>
                                    </p:animEffect>
                                  </p:childTnLst>
                                </p:cTn>
                              </p:par>
                              <p:par>
                                <p:cTn id="52" presetID="18" presetClass="entr" presetSubtype="12"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Left)">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2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2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2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2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2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2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2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2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2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2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2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2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2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2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2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2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2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2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2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2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2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2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2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2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2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2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2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2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2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2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2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2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2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2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2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3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3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3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3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3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3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3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3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3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3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3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3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3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3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3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3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3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3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3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3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3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3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3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3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3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3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3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3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3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3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3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3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3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3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3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3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3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3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3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3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3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3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3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3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3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3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3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3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35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35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35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35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35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35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6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36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36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36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36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36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36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36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36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36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7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7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7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7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3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3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3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3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3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3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3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3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3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3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3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3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3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3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3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3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3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3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3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3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3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3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3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4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4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4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4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4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4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4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4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4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4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4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4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4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4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4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4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4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4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4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4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4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4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4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4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4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4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4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4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4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4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4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4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4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4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4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4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4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4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4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4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4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4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4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4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4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4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4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4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4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4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4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4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4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4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4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4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47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47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47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47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47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8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48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48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48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48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48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48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48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48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48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49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49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49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49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49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9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9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4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4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5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5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5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5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5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5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5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5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5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5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5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5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5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5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5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5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5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5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5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5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5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5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5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5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5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5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5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5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5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5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5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5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5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5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5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5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5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5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5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5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5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5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5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5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5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5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5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5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5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5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5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5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5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5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5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5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5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5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5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5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5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5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5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5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5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5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5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5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5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5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5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5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5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5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5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5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5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5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5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59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59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0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60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60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60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60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60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6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6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6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6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6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6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6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6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6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SAP 2022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F0355167-692E-314E-975C-DE449E57D26D}"/>
    </a:ext>
  </a:extLst>
</a:theme>
</file>

<file path=ppt/theme/theme10.xml><?xml version="1.0" encoding="utf-8"?>
<a:theme xmlns:a="http://schemas.openxmlformats.org/drawingml/2006/main" name="1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97D53410-6EED-E843-943F-8D4C9D17F1A4}"/>
    </a:ext>
  </a:extLst>
</a:theme>
</file>

<file path=ppt/theme/theme11.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P 2022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AA19B323-223F-7B4B-BECA-C17D5269C150}"/>
    </a:ext>
  </a:extLst>
</a:theme>
</file>

<file path=ppt/theme/theme3.xml><?xml version="1.0" encoding="utf-8"?>
<a:theme xmlns:a="http://schemas.openxmlformats.org/drawingml/2006/main" name="2_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B393EFEE-A955-3643-A21C-FF62E542CF86}"/>
    </a:ext>
  </a:extLst>
</a:theme>
</file>

<file path=ppt/theme/theme4.xml><?xml version="1.0" encoding="utf-8"?>
<a:theme xmlns:a="http://schemas.openxmlformats.org/drawingml/2006/main" name="2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AB26EF56-361A-BE45-AEAD-CBE62A49407E}"/>
    </a:ext>
  </a:extLst>
</a:theme>
</file>

<file path=ppt/theme/theme5.xml><?xml version="1.0" encoding="utf-8"?>
<a:theme xmlns:a="http://schemas.openxmlformats.org/drawingml/2006/main" name="3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D9EE13BD-067C-094B-B859-B3EF213A427E}"/>
    </a:ext>
  </a:extLst>
</a:theme>
</file>

<file path=ppt/theme/theme6.xml><?xml version="1.0" encoding="utf-8"?>
<a:theme xmlns:a="http://schemas.openxmlformats.org/drawingml/2006/main" name="5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AB90EB4D-645B-4F4D-8AF8-F201E70DB349}"/>
    </a:ext>
  </a:extLst>
</a:theme>
</file>

<file path=ppt/theme/theme7.xml><?xml version="1.0" encoding="utf-8"?>
<a:theme xmlns:a="http://schemas.openxmlformats.org/drawingml/2006/main" name="1_SAP 2022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2846F285-B444-B04D-87D6-481DC48A6495}"/>
    </a:ext>
  </a:extLst>
</a:theme>
</file>

<file path=ppt/theme/theme8.xml><?xml version="1.0" encoding="utf-8"?>
<a:theme xmlns:a="http://schemas.openxmlformats.org/drawingml/2006/main" name="7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EBCD5EEB-F11D-A943-BFEB-71829B5BDB73}"/>
    </a:ext>
  </a:extLst>
</a:theme>
</file>

<file path=ppt/theme/theme9.xml><?xml version="1.0" encoding="utf-8"?>
<a:theme xmlns:a="http://schemas.openxmlformats.org/drawingml/2006/main" name="8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D3CF38BD-4A49-9144-B849-A26E755E710F}"/>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37033C-D05D-DC41-B3CC-D3DC72F5CC52}">
  <we:reference id="b0692d11-e342-a550-cfba-e8c57e47b8f1" version="1.0.0.8"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slideVersion":1,"isValidatorEnabled":false,"isLocked":false,"elementsMetadata":[],"slideId":"637593499770815753","enableDocumentContentUpdater":true,"version":"2.0"}]]></TemplafySlideTemplateConfiguration>
</file>

<file path=customXml/item11.xml><?xml version="1.0" encoding="utf-8"?>
<TemplafySlideTemplateConfiguration><![CDATA[{"slideVersion":1,"isValidatorEnabled":false,"isLocked":false,"elementsMetadata":[],"slideId":"637593499770815753","enableDocumentContentUpdater":true,"version":"2.0"}]]></TemplafySlideTemplate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7593499770815753","enableDocumentContentUpdater":true,"version":"2.0"}]]></TemplafySlideTemplateConfiguration>
</file>

<file path=customXml/item19.xml><?xml version="1.0" encoding="utf-8"?>
<TemplafySlideFormConfiguration><![CDATA[{"formFields":[],"formDataEntries":[]}]]></TemplafySlide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TemplafySlideTemplateConfiguration><![CDATA[{"slideVersion":1,"isValidatorEnabled":false,"isLocked":false,"elementsMetadata":[],"slideId":"637593499770815753","enableDocumentContentUpdater":true,"version":"2.0"}]]></TemplafySlideTemplateConfiguration>
</file>

<file path=customXml/item21.xml><?xml version="1.0" encoding="utf-8"?>
<TemplafySlideFormConfiguration><![CDATA[{"formFields":[],"formDataEntries":[]}]]></TemplafySlideForm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7731906209227642","enableDocumentContentUpdater":true,"version":"2.0"}]]></TemplafySlideTemplateConfiguration>
</file>

<file path=customXml/item24.xml><?xml version="1.0" encoding="utf-8"?>
<TemplafySlideTemplateConfiguration><![CDATA[{"slideVersion":1,"isValidatorEnabled":false,"isLocked":false,"elementsMetadata":[],"slideId":"637593499770815753","enableDocumentContentUpdater":true,"version":"2.0"}]]></TemplafySlideTemplateConfiguration>
</file>

<file path=customXml/item25.xml><?xml version="1.0" encoding="utf-8"?>
<TemplafySlideTemplateConfiguration><![CDATA[{"slideVersion":1,"isValidatorEnabled":false,"isLocked":false,"elementsMetadata":[],"slideId":"637593499770815753","enableDocumentContentUpdater":true,"version":"2.0"}]]></TemplafySlideTemplateConfiguration>
</file>

<file path=customXml/item26.xml><?xml version="1.0" encoding="utf-8"?>
<TemplafySlideTemplateConfiguration><![CDATA[{"slideVersion":1,"isValidatorEnabled":false,"isLocked":false,"elementsMetadata":[],"slideId":"637593499770815753","enableDocumentContentUpdater":true,"version":"2.0"}]]></TemplafySlideTemplateConfiguration>
</file>

<file path=customXml/item27.xml><?xml version="1.0" encoding="utf-8"?>
<TemplafySlideFormConfiguration><![CDATA[{"formFields":[],"formDataEntries":[]}]]></TemplafySlideFormConfiguration>
</file>

<file path=customXml/item28.xml><?xml version="1.0" encoding="utf-8"?>
<TemplafySlideFormConfiguration><![CDATA[{"formFields":[],"formDataEntries":[]}]]></TemplafySlideFormConfiguration>
</file>

<file path=customXml/item29.xml><?xml version="1.0" encoding="utf-8"?>
<TemplafySlideFormConfiguration><![CDATA[{"formFields":[],"formDataEntries":[]}]]></TemplafySlideFormConfiguration>
</file>

<file path=customXml/item3.xml><?xml version="1.0" encoding="utf-8"?>
<TemplafySlideTemplateConfiguration><![CDATA[{"slideVersion":1,"isValidatorEnabled":false,"isLocked":false,"elementsMetadata":[],"slideId":"637593499770815753","enableDocumentContentUpdater":true,"version":"2.0"}]]></TemplafySlideTemplateConfiguration>
</file>

<file path=customXml/item30.xml><?xml version="1.0" encoding="utf-8"?>
<TemplafySlideTemplateConfiguration><![CDATA[{"slideVersion":1,"isValidatorEnabled":false,"isLocked":false,"elementsMetadata":[],"slideId":"637546847219977191","enableDocumentContentUpdater":true,"version":"2.0"}]]></TemplafySlideTemplateConfiguration>
</file>

<file path=customXml/item31.xml><?xml version="1.0" encoding="utf-8"?>
<TemplafySlideTemplateConfiguration><![CDATA[{"slideVersion":1,"isValidatorEnabled":false,"isLocked":false,"elementsMetadata":[],"slideId":"637593499770815753","enableDocumentContentUpdater":true,"version":"2.0"}]]></TemplafySlideTemplateConfiguration>
</file>

<file path=customXml/item32.xml><?xml version="1.0" encoding="utf-8"?>
<TemplafySlideTemplateConfiguration><![CDATA[{"slideVersion":1,"isValidatorEnabled":false,"isLocked":false,"elementsMetadata":[],"slideId":"637593499770815753","enableDocumentContentUpdater":true,"version":"2.0"}]]></TemplafySlideTemplateConfiguration>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7593499740826601","enableDocumentContentUpdater":true,"version":"2.0"}]]></TemplafySlideTemplateConfiguration>
</file>

<file path=customXml/item35.xml><?xml version="1.0" encoding="utf-8"?>
<TemplafySlideTemplateConfiguration><![CDATA[{"slideVersion":1,"isValidatorEnabled":false,"isLocked":false,"elementsMetadata":[],"slideId":"637546847219974980","enableDocumentContentUpdater":true,"version":"2.0"}]]></TemplafySlideTemplateConfiguration>
</file>

<file path=customXml/item36.xml><?xml version="1.0" encoding="utf-8"?>
<TemplafySlideFormConfiguration><![CDATA[{"formFields":[],"formDataEntries":[]}]]></TemplafySlideFormConfiguration>
</file>

<file path=customXml/item37.xml><?xml version="1.0" encoding="utf-8"?>
<TemplafySlideFormConfiguration><![CDATA[{"formFields":[],"formDataEntries":[]}]]></TemplafySlideFormConfiguration>
</file>

<file path=customXml/item38.xml><?xml version="1.0" encoding="utf-8"?>
<ct:contentTypeSchema xmlns:ct="http://schemas.microsoft.com/office/2006/metadata/contentType" xmlns:ma="http://schemas.microsoft.com/office/2006/metadata/properties/metaAttributes" ct:_="" ma:_="" ma:contentTypeName="Document" ma:contentTypeID="0x0101004B7F33F5164843458C511F06EE7CC68D" ma:contentTypeVersion="3" ma:contentTypeDescription="Create a new document." ma:contentTypeScope="" ma:versionID="da853e28ecc8d808e97685921c28f9a2">
  <xsd:schema xmlns:xsd="http://www.w3.org/2001/XMLSchema" xmlns:xs="http://www.w3.org/2001/XMLSchema" xmlns:p="http://schemas.microsoft.com/office/2006/metadata/properties" xmlns:ns2="5bdb2e31-bab0-4a2d-b408-c7240382e3c3" targetNamespace="http://schemas.microsoft.com/office/2006/metadata/properties" ma:root="true" ma:fieldsID="186e410dae5ddf5f143172948c5e26ac" ns2:_="">
    <xsd:import namespace="5bdb2e31-bab0-4a2d-b408-c7240382e3c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db2e31-bab0-4a2d-b408-c7240382e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xml><?xml version="1.0" encoding="utf-8"?>
<TemplafySlideTemplateConfiguration><![CDATA[{"slideVersion":1,"isValidatorEnabled":false,"isLocked":false,"elementsMetadata":[],"slideId":"637593499770815753","enableDocumentContentUpdater":true,"version":"2.0"}]]></TemplafySlideTemplateConfiguration>
</file>

<file path=customXml/item4.xml><?xml version="1.0" encoding="utf-8"?>
<TemplafySlideFormConfiguration><![CDATA[{"formFields":[],"formDataEntries":[]}]]></TemplafySlideFormConfiguration>
</file>

<file path=customXml/item40.xml><?xml version="1.0" encoding="utf-8"?>
<TemplafySlideTemplateConfiguration><![CDATA[{"slideVersion":1,"isValidatorEnabled":false,"isLocked":false,"elementsMetadata":[],"slideId":"637593499770815753","enableDocumentContentUpdater":true,"version":"2.0"}]]></TemplafySlideTemplateConfiguration>
</file>

<file path=customXml/item41.xml><?xml version="1.0" encoding="utf-8"?>
<TemplafySlideTemplateConfiguration><![CDATA[{"slideVersion":1,"isValidatorEnabled":false,"isLocked":false,"elementsMetadata":[],"slideId":"637593499770815753","enableDocumentContentUpdater":true,"version":"2.0"}]]></TemplafySlideTemplateConfiguration>
</file>

<file path=customXml/item42.xml><?xml version="1.0" encoding="utf-8"?>
<TemplafySlideTemplateConfiguration><![CDATA[{"slideVersion":1,"isValidatorEnabled":false,"isLocked":false,"elementsMetadata":[],"slideId":"637593499770815753","enableDocumentContentUpdater":true,"version":"2.0"}]]></TemplafySlideTemplateConfiguration>
</file>

<file path=customXml/item43.xml><?xml version="1.0" encoding="utf-8"?>
<TemplafySlideFormConfiguration><![CDATA[{"formFields":[],"formDataEntries":[]}]]></TemplafySlideFormConfiguration>
</file>

<file path=customXml/item44.xml><?xml version="1.0" encoding="utf-8"?>
<TemplafySlideFormConfiguration><![CDATA[{"formFields":[],"formDataEntries":[]}]]></TemplafySlideFormConfiguration>
</file>

<file path=customXml/item45.xml><?xml version="1.0" encoding="utf-8"?>
<TemplafySlideFormConfiguration><![CDATA[{"formFields":[],"formDataEntries":[]}]]></TemplafySlideFormConfiguration>
</file>

<file path=customXml/item46.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6718553","enableDocumentContentUpdater":false,"version":"2.0"}]]></TemplafySlideTemplateConfiguration>
</file>

<file path=customXml/item47.xml><?xml version="1.0" encoding="utf-8"?>
<TemplafySlideFormConfiguration><![CDATA[{"formFields":[],"formDataEntries":[]}]]></TemplafySlideFormConfiguration>
</file>

<file path=customXml/item48.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Equals(Form.SAPLogo.HideSubBrandShape, \"Yes\"), VisibilityType.Hidden, VisibilityType.Visible)}}","disableUpdates":false,"type":"image"}}],"slideId":"637546847219957373","enableDocumentContentUpdater":true,"version":"2.0"}]]></TemplafySlideTemplateConfiguration>
</file>

<file path=customXml/item49.xml><?xml version="1.0" encoding="utf-8"?>
<TemplafySlideTemplateConfiguration><![CDATA[{"slideVersion":1,"isValidatorEnabled":false,"isLocked":false,"elementsMetadata":[],"slideId":"637546847219967368","enableDocumentContentUpdater":false,"version":"2.0"}]]></TemplafySlideTemplateConfiguration>
</file>

<file path=customXml/item5.xml><?xml version="1.0" encoding="utf-8"?>
<TemplafySlideTemplateConfiguration><![CDATA[{"slideVersion":1,"isValidatorEnabled":false,"isLocked":false,"elementsMetadata":[],"slideId":"637593499770815753","enableDocumentContentUpdater":true,"version":"2.0"}]]></TemplafySlideTemplateConfiguration>
</file>

<file path=customXml/item50.xml><?xml version="1.0" encoding="utf-8"?>
<TemplafySlideTemplateConfiguration><![CDATA[{"slideVersion":1,"isValidatorEnabled":false,"isLocked":false,"elementsMetadata":[],"slideId":"637593499771762653","enableDocumentContentUpdater":true,"version":"2.0"}]]></TemplafySlideTemplateConfiguration>
</file>

<file path=customXml/item51.xml><?xml version="1.0" encoding="utf-8"?>
<TemplafySlideTemplateConfiguration><![CDATA[{"slideVersion":1,"isValidatorEnabled":false,"isLocked":false,"elementsMetadata":[],"slideId":"637593499770815753","enableDocumentContentUpdater":true,"version":"2.0"}]]></TemplafySlideTemplateConfiguration>
</file>

<file path=customXml/item52.xml><?xml version="1.0" encoding="utf-8"?>
<TemplafyFormConfiguration><![CDATA[{"formFields":[{"distinct":false,"hideIfNoUserInteractionRequired":false,"required":true,"autoSelectFirstOption":false,"shareValue":false,"type":"dropDown","dataSourceName":"PPTSubBrandLogos","dataSourceFieldName":"Name","name":"SAPLogo","label":"Select Template"},{"distinct":false,"hideIfNoUserInteractionRequired":false,"required":true,"autoSelectFirstOption":false,"shareValue":false,"type":"dropDown","dataSourceName":"Classification","dataSourceFieldName":"Name","name":"Classification","label":"Select Classification"}],"formDataEntries":[{"name":"SAPLogo","value":"YvFCCJr4i9NpRnrWPXVTMQFUGzuS1IzMqMdk8FuaIpA="},{"name":"Classification","value":"ymJrqHtCbqsNqr6XCvK/J3C91AVusHN8CBtsQSVO9ew="}]}]]></TemplafyFormConfiguration>
</file>

<file path=customXml/item53.xml><?xml version="1.0" encoding="utf-8"?>
<TemplafySlideTemplateConfiguration><![CDATA[{"slideVersion":1,"isValidatorEnabled":false,"isLocked":false,"elementsMetadata":[],"slideId":"637593499770815753","enableDocumentContentUpdater":true,"version":"2.0"}]]></TemplafySlideTemplateConfiguration>
</file>

<file path=customXml/item54.xml><?xml version="1.0" encoding="utf-8"?>
<TemplafySlideTemplateConfiguration><![CDATA[{"slideVersion":1,"isValidatorEnabled":false,"isLocked":false,"elementsMetadata":[],"slideId":"637593499770815753","enableDocumentContentUpdater":true,"version":"2.0"}]]></TemplafySlideTemplateConfiguration>
</file>

<file path=customXml/item55.xml><?xml version="1.0" encoding="utf-8"?>
<TemplafySlideFormConfiguration><![CDATA[{"formFields":[],"formDataEntries":[]}]]></TemplafySlideFormConfiguration>
</file>

<file path=customXml/item56.xml><?xml version="1.0" encoding="utf-8"?>
<TemplafySlideFormConfiguration><![CDATA[{"formFields":[],"formDataEntries":[]}]]></TemplafySlideFormConfiguration>
</file>

<file path=customXml/item57.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Not(Equals(Form.SAPLogo.Name, \"SAP Corporate\")),IfElse(Not(Contains(Form.SAPLogo.Name, \"China\")),VisibilityType.Visible,VisibilityType.Hidden),VisibilityType.Hidden)}}","disableUpdates":false,"type":"image"}}],"slideId":"637546847219971263","enableDocumentContentUpdater":true,"version":"2.0"}]]></TemplafySlideTemplateConfiguration>
</file>

<file path=customXml/item58.xml><?xml version="1.0" encoding="utf-8"?>
<TemplafySlideFormConfiguration><![CDATA[{"formFields":[],"formDataEntries":[]}]]></TemplafySlideFormConfiguration>
</file>

<file path=customXml/item59.xml><?xml version="1.0" encoding="utf-8"?>
<TemplafySlideTemplateConfiguration><![CDATA[{"slideVersion":1,"isValidatorEnabled":false,"isLocked":false,"elementsMetadata":[],"slideId":"637593499770815753","enableDocumentContentUpdater":true,"version":"2.0"}]]></TemplafySlideTemplateConfiguration>
</file>

<file path=customXml/item6.xml><?xml version="1.0" encoding="utf-8"?>
<TemplafySlideTemplateConfiguration><![CDATA[{"slideVersion":1,"isValidatorEnabled":false,"isLocked":false,"elementsMetadata":[],"slideId":"637593499770815753","enableDocumentContentUpdater":true,"version":"2.0"}]]></TemplafySlideTemplateConfiguration>
</file>

<file path=customXml/item60.xml><?xml version="1.0" encoding="utf-8"?>
<TemplafySlideTemplateConfiguration><![CDATA[{"slideVersion":1,"isValidatorEnabled":false,"isLocked":false,"elementsMetadata":[],"slideId":"637593499770815753","enableDocumentContentUpdater":true,"version":"2.0"}]]></TemplafySlideTemplateConfiguration>
</file>

<file path=customXml/item61.xml><?xml version="1.0" encoding="utf-8"?>
<TemplafySlideFormConfiguration><![CDATA[{"formFields":[],"formDataEntries":[]}]]></TemplafySlideFormConfiguration>
</file>

<file path=customXml/item62.xml><?xml version="1.0" encoding="utf-8"?>
<TemplafySlideFormConfiguration><![CDATA[{"formFields":[],"formDataEntries":[]}]]></TemplafySlideFormConfiguration>
</file>

<file path=customXml/item63.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64.xml><?xml version="1.0" encoding="utf-8"?>
<TemplafySlideFormConfiguration><![CDATA[{"formFields":[],"formDataEntries":[]}]]></TemplafySlideFormConfiguration>
</file>

<file path=customXml/item65.xml><?xml version="1.0" encoding="utf-8"?>
<TemplafySlideTemplateConfiguration><![CDATA[{"slideVersion":1,"isValidatorEnabled":false,"isLocked":false,"elementsMetadata":[],"slideId":"637593499733540819","enableDocumentContentUpdater":false,"version":"2.0"}]]></TemplafySlideTemplateConfiguration>
</file>

<file path=customXml/item66.xml><?xml version="1.0" encoding="utf-8"?>
<TemplafySlideFormConfiguration><![CDATA[{"formFields":[],"formDataEntries":[]}]]></TemplafySlideFormConfiguration>
</file>

<file path=customXml/item67.xml><?xml version="1.0" encoding="utf-8"?>
<TemplafySlideFormConfiguration><![CDATA[{"formFields":[],"formDataEntries":[]}]]></TemplafySlideFormConfiguration>
</file>

<file path=customXml/item68.xml><?xml version="1.0" encoding="utf-8"?>
<TemplafySlideFormConfiguration><![CDATA[{"formFields":[],"formDataEntries":[]}]]></TemplafySlideFormConfiguration>
</file>

<file path=customXml/item69.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Not(Equals(Form.SAPLogo.Name, \"SAP Corporate\")),IfElse(Not(Contains(Form.SAPLogo.Name, \"China\")),VisibilityType.Visible,VisibilityType.Hidden),VisibilityType.Hidden)}}","disableUpdates":false,"type":"image"}}],"slideId":"637571877655491638","enableDocumentContentUpdater":true,"version":"2.0"}]]></TemplafySlideTemplateConfiguration>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70.xml><?xml version="1.0" encoding="utf-8"?>
<TemplafyTemplateConfiguration><![CDATA[{"elementsMetadata":[{"type":"shape","id":"6556c11c-b091-4e9d-8106-848772858e3e","elementConfiguration":{"binding":"{{StringJoin(\" | \", DataSources.PPTCopyRight[\"1\"].CopyrightMessage, DataSources.Classification[Form.Classification.Name].Display)}}","disableUpdates":false,"type":"text"}},{"type":"shape","id":"58928d96-4307-4112-9003-483d19d1d18a","elementConfiguration":{"binding":"{{StringJoin(\" | \", DataSources.PPTCopyRight[\"1\"].CopyrightMessage, DataSources.Classification[Form.Classification.Name].Display)}}","disableUpdates":false,"type":"text"}},{"type":"shape","id":"532f2f72-a1af-4356-809f-1d5955010327","elementConfiguration":{"binding":"{{StringJoin(\" | \", DataSources.PPTCopyRight[\"1\"].CopyrightMessage, DataSources.Classification[Form.Classification.Name].Display)}}","disableUpdates":false,"type":"text"}},{"type":"shape","id":"cfb0301a-2fce-4647-940a-c70925a207b9","elementConfiguration":{"image":"{{Form.SAPLogo.LogoWhite}}","disableUpdates":false,"type":"image"}},{"type":"shape","id":"8a6ec43b-9f2a-4c9e-ac60-5ffed1bbbc0d","elementConfiguration":{"binding":"{{DataSources.Classification[Form.Classification.Name].Display}}","disableUpdates":false,"type":"text"}},{"type":"shape","id":"da6fd3db-ad9a-4f9c-b401-ad260ba27f0f","elementConfiguration":{"image":"{{Form.SAPLogo.SubbrandWhite}}","visibility":"{{IfElse(Not(Equals(Form.SAPLogo.Name, \"SAP Corporate\")),IfElse(Not(Contains(Form.SAPLogo.Name, \"China\")),VisibilityType.Visible,VisibilityType.Hidden),VisibilityType.Hidden)}}","disableUpdates":false,"type":"image"}},{"type":"shape","id":"7349b6da-a271-4adb-ba9d-1252822997be","elementConfiguration":{"image":"{{Form.SAPLogo.LogoWhite}}","disableUpdates":false,"type":"image"}},{"type":"shape","id":"15bc616f-9219-463d-9632-0684c50bb311","elementConfiguration":{"binding":"{{DataSources.Classification[Form.Classification.Name].Display}}","disableUpdates":false,"type":"text"}},{"type":"shape","id":"eb3fb7f2-a0ba-4b53-9923-8d70d71ebcc8","elementConfiguration":{"image":"{{Form.SAPLogo.SubbrandWhite}}","visibility":"{{IfElse(Equals(Form.SAPLogo.HideSubBrandShape, \"Yes\"), VisibilityType.Hidden, VisibilityType.Visible)}}","disableUpdates":false,"type":"image"}},{"type":"shape","id":"47d9448f-a09f-4638-a8d0-6182fdaf6f7c","elementConfiguration":{"image":"{{Form.SAPLogo.LogoWhite}}","disableUpdates":false,"type":"image"}},{"type":"shape","id":"2ae8e985-0156-4b98-8f19-d907104aa491","elementConfiguration":{"binding":"{{DataSources.Classification[Form.Classification.Name].Display}}","disableUpdates":false,"type":"text"}},{"type":"shape","id":"1c2b85e9-5036-432e-aa7c-3947e94b64ce","elementConfiguration":{"image":"{{Form.SAPLogo.SubbrandWhite}}","visibility":"{{IfElse(Not(Equals(Form.SAPLogo.Name, \"SAP Corporate\")),IfElse(Not(Contains(Form.SAPLogo.Name, \"China\")),VisibilityType.Visible,VisibilityType.Hidden),VisibilityType.Hidden)}}","disableUpdates":false,"type":"image"}},{"type":"shape","id":"a7369287-eb7d-49ba-98b6-28fef59d8278","elementConfiguration":{"binding":"{{DataSources.PPTCopyRightsSlide[\"German\"].CopyRight}}","disableUpdates":false,"type":"text"}},{"type":"shape","id":"0e619ad2-5d41-494c-ad1f-85993204f4f9","elementConfiguration":{"image":"{{Form.SAPLogo.SubbrandWhite}}","visibility":"{{IfElse(Not(Equals(Form.SAPLogo.Name, \"SAP Corporate\")),IfElse(Not(Contains(Form.SAPLogo.Name, \"China\")),VisibilityType.Visible,VisibilityType.Hidden),VisibilityType.Hidden)}}","disableUpdates":false,"type":"image"}},{"type":"shape","id":"a5d25b90-16f5-4ee5-a363-4cb0e14daa64","elementConfiguration":{"image":"{{Form.SAPLogo.LogoWhite}}","disableUpdates":false,"type":"image"}},{"type":"shape","id":"ffdd9174-9397-467c-82ad-9fd4d6eea237","elementConfiguration":{"binding":"{{DataSources.PPTCopyRightsSlide[\"English\"].CopyRight}}","disableUpdates":false,"type":"text"}},{"type":"shape","id":"53178d7d-0ead-41bb-99c8-c3f3e11f3b1e","elementConfiguration":{"image":"{{Form.SAPLogo.SubbrandWhite}}","visibility":"{{IfElse(Not(Equals(Form.SAPLogo.Name, \"SAP Corporate\")),IfElse(Not(Contains(Form.SAPLogo.Name, \"China\")),VisibilityType.Visible,VisibilityType.Hidden),VisibilityType.Hidden)}}","disableUpdates":false,"type":"image"}},{"type":"shape","id":"936196fb-654a-4196-b1c4-fdf664fb3c2e","elementConfiguration":{"image":"{{Form.SAPLogo.LogoWhite}}","disableUpdates":false,"type":"image"}},{"type":"shape","id":"3ffab354-f419-4a68-ae40-294d007660fb","elementConfiguration":{"image":"{{Form.SAPLogo.LogoWhite}}","disableUpdates":false,"type":"image"}},{"type":"shape","id":"9f821223-7580-4ab6-aaf1-845ce28d3b05","elementConfiguration":{"binding":"{{DataSources.Classification[Form.Classification.Name].Display}}","disableUpdates":false,"type":"text"}},{"type":"shape","id":"98c61c24-d3a7-400e-9c06-3af502c4455d","elementConfiguration":{"image":"{{Form.SAPLogo.SubbrandWhite}}","visibility":"{{IfElse(Not(Equals(Form.SAPLogo.Name, \"SAP Corporate\")),IfElse(Not(Contains(Form.SAPLogo.Name, \"China\")),VisibilityType.Visible,VisibilityType.Hidden),VisibilityType.Hidden)}}","disableUpdates":false,"type":"image"}},{"type":"shape","id":"93ec3c4f-51f0-420c-a156-1c780040b2b8","elementConfiguration":{"image":"{{Form.SAPLogo.LogoWhite}}","disableUpdates":false,"type":"image"}},{"type":"shape","id":"db06e6c0-084a-4908-95a3-642539e56f1b","elementConfiguration":{"image":"{{Form.SAPLogo.SubbrandWhite}}","visibility":"{{IfElse(Not(Equals(Form.SAPLogo.Name, \"SAP Corporate\")),IfElse(Not(Contains(Form.SAPLogo.Name, \"China\")),VisibilityType.Visible,VisibilityType.Hidden),VisibilityType.Hidden)}}","disableUpdates":false,"type":"image"}},{"type":"shape","id":"90f85f94-ca1d-4650-919a-4eee81a98508","elementConfiguration":{"image":"{{Form.SAPLogo.LogoBlack}}","disableUpdates":false,"type":"image"}},{"type":"shape","id":"fe40b049-a126-4114-aaa3-ac0c22ac53f8","elementConfiguration":{"binding":"{{DataSources.Classification[Form.Classification.Name].Display}}","disableUpdates":false,"type":"text"}},{"type":"shape","id":"88db2db1-a2bb-4fee-b482-af6d616e0933","elementConfiguration":{"image":"{{Form.SAPLogo.SubbrandBlack}}","visibility":"{{IfElse(Equals(Form.SAPLogo.HideSubBrandShape, \"Yes\"), VisibilityType.Hidden, VisibilityType.Visible)}}","disableUpdates":false,"type":"image"}},{"type":"shape","id":"ec605799-35f6-4054-8905-2d6402f0a4f0","elementConfiguration":{"image":"{{Form.SAPLogo.LogoBlack}}","disableUpdates":false,"type":"image"}},{"type":"shape","id":"73707d13-4354-4c72-9636-94b03a01d649","elementConfiguration":{"image":"{{Form.SAPLogo.SubbrandBlack}}","visibility":"{{IfElse(Equals(Form.SAPLogo.HideSubBrandShape, \"Yes\"), VisibilityType.Hidden, VisibilityType.Visible)}}","disableUpdates":false,"type":"image"}},{"type":"shape","id":"80b36f49-eef0-4b75-a801-f7844a48f0bc","elementConfiguration":{"image":"{{Form.SAPLogo.LogoBlack}}","disableUpdates":false,"type":"image"}},{"type":"shape","id":"183ee365-9af6-435b-b282-f1b393e714b1","elementConfiguration":{"binding":"{{DataSources.Classification[Form.Classification.Name].Display}}","disableUpdates":false,"type":"text"}},{"type":"shape","id":"eeba0cf8-329a-4d37-b476-7cbe5e162cfa","elementConfiguration":{"image":"{{Form.SAPLogo.SubbrandBlack}}","visibility":"{{IfElse(Equals(Form.SAPLogo.HideSubBrandShape, \"Yes\"), VisibilityType.Hidden, VisibilityType.Visible)}}","disableUpdates":false,"type":"image"}},{"type":"shape","id":"a32bb8ab-165a-49d8-8745-ec2d1b653122","elementConfiguration":{"image":"{{Form.SAPLogo.LogoBlack}}","disableUpdates":false,"type":"image"}},{"type":"shape","id":"c16ab09f-cd26-4349-b784-e0e5b60f6087","elementConfiguration":{"binding":"{{DataSources.Classification[Form.Classification.Name].Display}}","disableUpdates":false,"type":"text"}},{"type":"shape","id":"11363be4-d0d1-4067-9a29-0b989ea57fc8","elementConfiguration":{"image":"{{Form.SAPLogo.SubbrandBlack}}","visibility":"{{IfElse(Equals(Form.SAPLogo.HideSubBrandShape, \"Yes\"), VisibilityType.Hidden, VisibilityType.Visible)}}","disableUpdates":false,"type":"image"}},{"type":"shape","id":"3ff49518-5ad0-442c-be65-ce2613179609","elementConfiguration":{"image":"{{Form.SAPLogo.LogoBlack}}","disableUpdates":false,"type":"image"}},{"type":"shape","id":"4ce5b0af-b198-4ec7-8a0c-953f0a2c161a","elementConfiguration":{"image":"{{Form.SAPLogo.SubbrandBlack}}","visibility":"{{IfElse(Equals(Form.SAPLogo.HideSubBrandShape, \"Yes\"), VisibilityType.Hidden, VisibilityType.Visible)}}","disableUpdates":false,"type":"image"}},{"type":"shape","id":"c6f7a6a2-0b52-4b7c-a0d4-f0297de9d543","elementConfiguration":{"image":"{{Form.SAPLogo.LogoBlack}}","disableUpdates":false,"type":"image"}},{"type":"shape","id":"c295ea21-50e1-4c2a-b58d-75fec05141eb","elementConfiguration":{"image":"{{Form.SAPLogo.SubbrandBlack}}","visibility":"{{IfElse(Equals(Form.SAPLogo.HideSubBrandShape, \"Yes\"), VisibilityType.Hidden, VisibilityType.Visible)}}","disableUpdates":false,"type":"image"}}],"transformationConfigurations":[{"propertyName":"creator","propertyValue":"{{StringJoin(\", \", UserProfile.LastName, UserProfile.FirstName)}}","disableUpdates":false,"type":"documentProperty"}],"templateName":"White Template","templateDescription":"","enableDocumentContentUpdater":true,"version":"2.0"}]]></TemplafyTemplateConfiguration>
</file>

<file path=customXml/item71.xml><?xml version="1.0" encoding="utf-8"?>
<TemplafySlideFormConfiguration><![CDATA[{"formFields":[],"formDataEntries":[]}]]></TemplafySlideFormConfiguration>
</file>

<file path=customXml/item72.xml><?xml version="1.0" encoding="utf-8"?>
<TemplafySlideFormConfiguration><![CDATA[{"formFields":[],"formDataEntries":[]}]]></TemplafySlideFormConfiguration>
</file>

<file path=customXml/item73.xml><?xml version="1.0" encoding="utf-8"?>
<TemplafySlideTemplateConfiguration><![CDATA[{"slideVersion":1,"isValidatorEnabled":false,"isLocked":false,"elementsMetadata":[],"slideId":"637593499770815753","enableDocumentContentUpdater":true,"version":"2.0"}]]></TemplafySlideTemplateConfiguration>
</file>

<file path=customXml/item74.xml><?xml version="1.0" encoding="utf-8"?>
<TemplafySlideTemplateConfiguration><![CDATA[{"slideVersion":1,"isValidatorEnabled":false,"isLocked":false,"elementsMetadata":[],"slideId":"637593499770815753","enableDocumentContentUpdater":true,"version":"2.0"}]]></TemplafySlideTemplateConfiguration>
</file>

<file path=customXml/item75.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Not(Equals(Form.SAPLogo.Name, \"SAP Corporate\")),IfElse(Not(Contains(Form.SAPLogo.Name, \"China\")),VisibilityType.Visible,VisibilityType.Hidden),VisibilityType.Hidden)}}","disableUpdates":false,"type":"image"}}],"slideId":"637546847219963493","enableDocumentContentUpdater":true,"version":"2.0"}]]></TemplafySlideTemplate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AF00C957-FC2D-41FB-8C15-D03C0A0A7025}">
  <ds:schemaRefs/>
</ds:datastoreItem>
</file>

<file path=customXml/itemProps10.xml><?xml version="1.0" encoding="utf-8"?>
<ds:datastoreItem xmlns:ds="http://schemas.openxmlformats.org/officeDocument/2006/customXml" ds:itemID="{007E3B15-52BD-4188-BC9A-7DC3DDF75BAF}">
  <ds:schemaRefs/>
</ds:datastoreItem>
</file>

<file path=customXml/itemProps11.xml><?xml version="1.0" encoding="utf-8"?>
<ds:datastoreItem xmlns:ds="http://schemas.openxmlformats.org/officeDocument/2006/customXml" ds:itemID="{941EF447-9BFB-41A5-96A5-EF84BD91C692}">
  <ds:schemaRefs/>
</ds:datastoreItem>
</file>

<file path=customXml/itemProps12.xml><?xml version="1.0" encoding="utf-8"?>
<ds:datastoreItem xmlns:ds="http://schemas.openxmlformats.org/officeDocument/2006/customXml" ds:itemID="{123B0A25-D173-4B7E-A897-1276A4BFEE62}">
  <ds:schemaRefs/>
</ds:datastoreItem>
</file>

<file path=customXml/itemProps13.xml><?xml version="1.0" encoding="utf-8"?>
<ds:datastoreItem xmlns:ds="http://schemas.openxmlformats.org/officeDocument/2006/customXml" ds:itemID="{E481461F-49AE-4C77-B5A9-F76F7C1FB60A}">
  <ds:schemaRefs/>
</ds:datastoreItem>
</file>

<file path=customXml/itemProps14.xml><?xml version="1.0" encoding="utf-8"?>
<ds:datastoreItem xmlns:ds="http://schemas.openxmlformats.org/officeDocument/2006/customXml" ds:itemID="{65601C59-9439-4A55-992F-B31567AAA6A6}">
  <ds:schemaRefs/>
</ds:datastoreItem>
</file>

<file path=customXml/itemProps15.xml><?xml version="1.0" encoding="utf-8"?>
<ds:datastoreItem xmlns:ds="http://schemas.openxmlformats.org/officeDocument/2006/customXml" ds:itemID="{44E50320-F97F-4209-9F60-04F279EEB99F}">
  <ds:schemaRefs/>
</ds:datastoreItem>
</file>

<file path=customXml/itemProps16.xml><?xml version="1.0" encoding="utf-8"?>
<ds:datastoreItem xmlns:ds="http://schemas.openxmlformats.org/officeDocument/2006/customXml" ds:itemID="{B08D5B94-C3C5-46F8-9F49-9ACC3BF17F3C}">
  <ds:schemaRefs/>
</ds:datastoreItem>
</file>

<file path=customXml/itemProps17.xml><?xml version="1.0" encoding="utf-8"?>
<ds:datastoreItem xmlns:ds="http://schemas.openxmlformats.org/officeDocument/2006/customXml" ds:itemID="{04417368-9EA4-4ABB-8035-A09C4928EB52}">
  <ds:schemaRefs/>
</ds:datastoreItem>
</file>

<file path=customXml/itemProps18.xml><?xml version="1.0" encoding="utf-8"?>
<ds:datastoreItem xmlns:ds="http://schemas.openxmlformats.org/officeDocument/2006/customXml" ds:itemID="{030DB1DC-CEA8-4435-8CB6-AD531FED37FE}">
  <ds:schemaRefs/>
</ds:datastoreItem>
</file>

<file path=customXml/itemProps19.xml><?xml version="1.0" encoding="utf-8"?>
<ds:datastoreItem xmlns:ds="http://schemas.openxmlformats.org/officeDocument/2006/customXml" ds:itemID="{3997B476-0A1F-4E29-8F00-2B99773FF4A1}">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0.xml><?xml version="1.0" encoding="utf-8"?>
<ds:datastoreItem xmlns:ds="http://schemas.openxmlformats.org/officeDocument/2006/customXml" ds:itemID="{F0ECDB9F-4DC7-4FE9-805F-6EA80F5611E5}">
  <ds:schemaRefs/>
</ds:datastoreItem>
</file>

<file path=customXml/itemProps21.xml><?xml version="1.0" encoding="utf-8"?>
<ds:datastoreItem xmlns:ds="http://schemas.openxmlformats.org/officeDocument/2006/customXml" ds:itemID="{67A70750-B458-44CA-AD5C-A91E61E50846}">
  <ds:schemaRefs/>
</ds:datastoreItem>
</file>

<file path=customXml/itemProps22.xml><?xml version="1.0" encoding="utf-8"?>
<ds:datastoreItem xmlns:ds="http://schemas.openxmlformats.org/officeDocument/2006/customXml" ds:itemID="{2EC351C7-7161-41BB-A0B6-5765618D92FC}">
  <ds:schemaRefs/>
</ds:datastoreItem>
</file>

<file path=customXml/itemProps23.xml><?xml version="1.0" encoding="utf-8"?>
<ds:datastoreItem xmlns:ds="http://schemas.openxmlformats.org/officeDocument/2006/customXml" ds:itemID="{4CD0760B-B139-DB48-9DEF-8A44E9AB90A7}">
  <ds:schemaRefs/>
</ds:datastoreItem>
</file>

<file path=customXml/itemProps24.xml><?xml version="1.0" encoding="utf-8"?>
<ds:datastoreItem xmlns:ds="http://schemas.openxmlformats.org/officeDocument/2006/customXml" ds:itemID="{D425F449-630A-46C7-BAD8-B116E2FEE8A8}">
  <ds:schemaRefs/>
</ds:datastoreItem>
</file>

<file path=customXml/itemProps25.xml><?xml version="1.0" encoding="utf-8"?>
<ds:datastoreItem xmlns:ds="http://schemas.openxmlformats.org/officeDocument/2006/customXml" ds:itemID="{814B6D0D-F103-4BF4-9E91-733B2AD79FAD}">
  <ds:schemaRefs/>
</ds:datastoreItem>
</file>

<file path=customXml/itemProps26.xml><?xml version="1.0" encoding="utf-8"?>
<ds:datastoreItem xmlns:ds="http://schemas.openxmlformats.org/officeDocument/2006/customXml" ds:itemID="{23FA7F50-36C5-452A-A6E3-26A7123CBE83}">
  <ds:schemaRefs/>
</ds:datastoreItem>
</file>

<file path=customXml/itemProps27.xml><?xml version="1.0" encoding="utf-8"?>
<ds:datastoreItem xmlns:ds="http://schemas.openxmlformats.org/officeDocument/2006/customXml" ds:itemID="{B2E70DC8-8BE5-4376-BD9F-E48A9DFD4BB6}">
  <ds:schemaRefs/>
</ds:datastoreItem>
</file>

<file path=customXml/itemProps28.xml><?xml version="1.0" encoding="utf-8"?>
<ds:datastoreItem xmlns:ds="http://schemas.openxmlformats.org/officeDocument/2006/customXml" ds:itemID="{01A6B46E-2D9C-47C4-BD33-146BD290DF15}">
  <ds:schemaRefs/>
</ds:datastoreItem>
</file>

<file path=customXml/itemProps29.xml><?xml version="1.0" encoding="utf-8"?>
<ds:datastoreItem xmlns:ds="http://schemas.openxmlformats.org/officeDocument/2006/customXml" ds:itemID="{7F6898E6-9ADD-4538-B0E5-FC21C8DB6903}">
  <ds:schemaRefs/>
</ds:datastoreItem>
</file>

<file path=customXml/itemProps3.xml><?xml version="1.0" encoding="utf-8"?>
<ds:datastoreItem xmlns:ds="http://schemas.openxmlformats.org/officeDocument/2006/customXml" ds:itemID="{1A8006E4-58C7-469D-9D42-A8260E38C310}">
  <ds:schemaRefs/>
</ds:datastoreItem>
</file>

<file path=customXml/itemProps30.xml><?xml version="1.0" encoding="utf-8"?>
<ds:datastoreItem xmlns:ds="http://schemas.openxmlformats.org/officeDocument/2006/customXml" ds:itemID="{FB3CBE98-0F50-4DCC-AB6D-9CE0DBAA75FF}">
  <ds:schemaRefs/>
</ds:datastoreItem>
</file>

<file path=customXml/itemProps31.xml><?xml version="1.0" encoding="utf-8"?>
<ds:datastoreItem xmlns:ds="http://schemas.openxmlformats.org/officeDocument/2006/customXml" ds:itemID="{F7993999-453D-4AA4-97DB-56D2899C07F8}">
  <ds:schemaRefs/>
</ds:datastoreItem>
</file>

<file path=customXml/itemProps32.xml><?xml version="1.0" encoding="utf-8"?>
<ds:datastoreItem xmlns:ds="http://schemas.openxmlformats.org/officeDocument/2006/customXml" ds:itemID="{DB1DD30E-F4DE-4B90-B64B-2D2B000E9045}">
  <ds:schemaRefs/>
</ds:datastoreItem>
</file>

<file path=customXml/itemProps33.xml><?xml version="1.0" encoding="utf-8"?>
<ds:datastoreItem xmlns:ds="http://schemas.openxmlformats.org/officeDocument/2006/customXml" ds:itemID="{95AB0AAE-8101-4B90-BCD4-24964803567C}">
  <ds:schemaRefs/>
</ds:datastoreItem>
</file>

<file path=customXml/itemProps34.xml><?xml version="1.0" encoding="utf-8"?>
<ds:datastoreItem xmlns:ds="http://schemas.openxmlformats.org/officeDocument/2006/customXml" ds:itemID="{1325EB89-1258-48A4-B2F8-41D7B43F5625}">
  <ds:schemaRefs/>
</ds:datastoreItem>
</file>

<file path=customXml/itemProps35.xml><?xml version="1.0" encoding="utf-8"?>
<ds:datastoreItem xmlns:ds="http://schemas.openxmlformats.org/officeDocument/2006/customXml" ds:itemID="{97E3BD22-8559-41C7-B32B-85AADBCE3220}">
  <ds:schemaRefs/>
</ds:datastoreItem>
</file>

<file path=customXml/itemProps36.xml><?xml version="1.0" encoding="utf-8"?>
<ds:datastoreItem xmlns:ds="http://schemas.openxmlformats.org/officeDocument/2006/customXml" ds:itemID="{D7B6019A-19A6-479D-A313-2DEDB3764A07}">
  <ds:schemaRefs/>
</ds:datastoreItem>
</file>

<file path=customXml/itemProps37.xml><?xml version="1.0" encoding="utf-8"?>
<ds:datastoreItem xmlns:ds="http://schemas.openxmlformats.org/officeDocument/2006/customXml" ds:itemID="{A503122E-4A2A-4AF3-A7F3-90A76CC0F036}">
  <ds:schemaRefs/>
</ds:datastoreItem>
</file>

<file path=customXml/itemProps38.xml><?xml version="1.0" encoding="utf-8"?>
<ds:datastoreItem xmlns:ds="http://schemas.openxmlformats.org/officeDocument/2006/customXml" ds:itemID="{32CFD38B-B70F-4394-9911-8DE214B2A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db2e31-bab0-4a2d-b408-c7240382e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9.xml><?xml version="1.0" encoding="utf-8"?>
<ds:datastoreItem xmlns:ds="http://schemas.openxmlformats.org/officeDocument/2006/customXml" ds:itemID="{6026D128-3741-487C-853D-41387AF78368}">
  <ds:schemaRefs/>
</ds:datastoreItem>
</file>

<file path=customXml/itemProps4.xml><?xml version="1.0" encoding="utf-8"?>
<ds:datastoreItem xmlns:ds="http://schemas.openxmlformats.org/officeDocument/2006/customXml" ds:itemID="{BC8AE773-5290-4A47-8431-218149F033A8}">
  <ds:schemaRefs/>
</ds:datastoreItem>
</file>

<file path=customXml/itemProps40.xml><?xml version="1.0" encoding="utf-8"?>
<ds:datastoreItem xmlns:ds="http://schemas.openxmlformats.org/officeDocument/2006/customXml" ds:itemID="{0099F10A-AA7C-4384-BE6F-8E90FBE81779}">
  <ds:schemaRefs/>
</ds:datastoreItem>
</file>

<file path=customXml/itemProps41.xml><?xml version="1.0" encoding="utf-8"?>
<ds:datastoreItem xmlns:ds="http://schemas.openxmlformats.org/officeDocument/2006/customXml" ds:itemID="{1628DF8E-C31F-4D4E-B5D5-778FE1A24578}">
  <ds:schemaRefs/>
</ds:datastoreItem>
</file>

<file path=customXml/itemProps42.xml><?xml version="1.0" encoding="utf-8"?>
<ds:datastoreItem xmlns:ds="http://schemas.openxmlformats.org/officeDocument/2006/customXml" ds:itemID="{B34F822A-4C46-41C0-B5BA-C3240581FF63}">
  <ds:schemaRefs/>
</ds:datastoreItem>
</file>

<file path=customXml/itemProps43.xml><?xml version="1.0" encoding="utf-8"?>
<ds:datastoreItem xmlns:ds="http://schemas.openxmlformats.org/officeDocument/2006/customXml" ds:itemID="{5E726EAB-FE30-4F4D-A478-DE4759D9A12E}">
  <ds:schemaRefs/>
</ds:datastoreItem>
</file>

<file path=customXml/itemProps44.xml><?xml version="1.0" encoding="utf-8"?>
<ds:datastoreItem xmlns:ds="http://schemas.openxmlformats.org/officeDocument/2006/customXml" ds:itemID="{761176BF-8EEA-45B7-AA5F-31D2476FDBDD}">
  <ds:schemaRefs/>
</ds:datastoreItem>
</file>

<file path=customXml/itemProps45.xml><?xml version="1.0" encoding="utf-8"?>
<ds:datastoreItem xmlns:ds="http://schemas.openxmlformats.org/officeDocument/2006/customXml" ds:itemID="{6536E4CB-327D-43CF-873B-2D1F28A94597}">
  <ds:schemaRefs/>
</ds:datastoreItem>
</file>

<file path=customXml/itemProps46.xml><?xml version="1.0" encoding="utf-8"?>
<ds:datastoreItem xmlns:ds="http://schemas.openxmlformats.org/officeDocument/2006/customXml" ds:itemID="{054FEDCE-A09D-49B9-9B6D-C5CA22F987EE}">
  <ds:schemaRefs/>
</ds:datastoreItem>
</file>

<file path=customXml/itemProps47.xml><?xml version="1.0" encoding="utf-8"?>
<ds:datastoreItem xmlns:ds="http://schemas.openxmlformats.org/officeDocument/2006/customXml" ds:itemID="{B4FA01E5-A27D-483B-86ED-7ADF53BD90EB}">
  <ds:schemaRefs/>
</ds:datastoreItem>
</file>

<file path=customXml/itemProps48.xml><?xml version="1.0" encoding="utf-8"?>
<ds:datastoreItem xmlns:ds="http://schemas.openxmlformats.org/officeDocument/2006/customXml" ds:itemID="{1C6E3DDA-870B-48DF-B5B7-70E5CB069F40}">
  <ds:schemaRefs/>
</ds:datastoreItem>
</file>

<file path=customXml/itemProps49.xml><?xml version="1.0" encoding="utf-8"?>
<ds:datastoreItem xmlns:ds="http://schemas.openxmlformats.org/officeDocument/2006/customXml" ds:itemID="{CE6C8EE9-E091-493A-9E13-2CE4C3DA7E88}">
  <ds:schemaRefs/>
</ds:datastoreItem>
</file>

<file path=customXml/itemProps5.xml><?xml version="1.0" encoding="utf-8"?>
<ds:datastoreItem xmlns:ds="http://schemas.openxmlformats.org/officeDocument/2006/customXml" ds:itemID="{2FA11415-504A-44D9-92A9-38B0D2B284F3}">
  <ds:schemaRefs/>
</ds:datastoreItem>
</file>

<file path=customXml/itemProps50.xml><?xml version="1.0" encoding="utf-8"?>
<ds:datastoreItem xmlns:ds="http://schemas.openxmlformats.org/officeDocument/2006/customXml" ds:itemID="{FFF50919-21BB-4FA6-9059-D0CBEF753EF6}">
  <ds:schemaRefs/>
</ds:datastoreItem>
</file>

<file path=customXml/itemProps51.xml><?xml version="1.0" encoding="utf-8"?>
<ds:datastoreItem xmlns:ds="http://schemas.openxmlformats.org/officeDocument/2006/customXml" ds:itemID="{AC62768C-B1A5-41EA-94FC-794D49D7D88F}">
  <ds:schemaRefs/>
</ds:datastoreItem>
</file>

<file path=customXml/itemProps52.xml><?xml version="1.0" encoding="utf-8"?>
<ds:datastoreItem xmlns:ds="http://schemas.openxmlformats.org/officeDocument/2006/customXml" ds:itemID="{CC49FFC8-2FF3-4057-96F0-3BCD1A4F0351}">
  <ds:schemaRefs/>
</ds:datastoreItem>
</file>

<file path=customXml/itemProps53.xml><?xml version="1.0" encoding="utf-8"?>
<ds:datastoreItem xmlns:ds="http://schemas.openxmlformats.org/officeDocument/2006/customXml" ds:itemID="{6A63AE43-2B23-460C-BD25-FAAB95CDB536}">
  <ds:schemaRefs/>
</ds:datastoreItem>
</file>

<file path=customXml/itemProps54.xml><?xml version="1.0" encoding="utf-8"?>
<ds:datastoreItem xmlns:ds="http://schemas.openxmlformats.org/officeDocument/2006/customXml" ds:itemID="{2FFAEB2E-67E9-46C2-A040-CDE2E526EB2E}">
  <ds:schemaRefs/>
</ds:datastoreItem>
</file>

<file path=customXml/itemProps55.xml><?xml version="1.0" encoding="utf-8"?>
<ds:datastoreItem xmlns:ds="http://schemas.openxmlformats.org/officeDocument/2006/customXml" ds:itemID="{EE61DB68-CF33-4144-A670-3A6E80C8E7A6}">
  <ds:schemaRefs/>
</ds:datastoreItem>
</file>

<file path=customXml/itemProps56.xml><?xml version="1.0" encoding="utf-8"?>
<ds:datastoreItem xmlns:ds="http://schemas.openxmlformats.org/officeDocument/2006/customXml" ds:itemID="{0F4C7BD1-F6EE-41FD-A28C-FECF64447C7E}">
  <ds:schemaRefs/>
</ds:datastoreItem>
</file>

<file path=customXml/itemProps57.xml><?xml version="1.0" encoding="utf-8"?>
<ds:datastoreItem xmlns:ds="http://schemas.openxmlformats.org/officeDocument/2006/customXml" ds:itemID="{70121EFB-D918-402E-9B67-A934042BE4C0}">
  <ds:schemaRefs/>
</ds:datastoreItem>
</file>

<file path=customXml/itemProps58.xml><?xml version="1.0" encoding="utf-8"?>
<ds:datastoreItem xmlns:ds="http://schemas.openxmlformats.org/officeDocument/2006/customXml" ds:itemID="{22F46877-F6EB-44AB-8F67-97E5D709D18D}">
  <ds:schemaRefs/>
</ds:datastoreItem>
</file>

<file path=customXml/itemProps59.xml><?xml version="1.0" encoding="utf-8"?>
<ds:datastoreItem xmlns:ds="http://schemas.openxmlformats.org/officeDocument/2006/customXml" ds:itemID="{8FAF96F4-5A06-48AB-8BCA-42E02E7F482D}">
  <ds:schemaRefs/>
</ds:datastoreItem>
</file>

<file path=customXml/itemProps6.xml><?xml version="1.0" encoding="utf-8"?>
<ds:datastoreItem xmlns:ds="http://schemas.openxmlformats.org/officeDocument/2006/customXml" ds:itemID="{37E2A87F-1A94-4410-B28C-E0661C454E96}">
  <ds:schemaRefs/>
</ds:datastoreItem>
</file>

<file path=customXml/itemProps60.xml><?xml version="1.0" encoding="utf-8"?>
<ds:datastoreItem xmlns:ds="http://schemas.openxmlformats.org/officeDocument/2006/customXml" ds:itemID="{D2B9840A-F751-4AD2-8C29-C50D5957A5EB}">
  <ds:schemaRefs/>
</ds:datastoreItem>
</file>

<file path=customXml/itemProps61.xml><?xml version="1.0" encoding="utf-8"?>
<ds:datastoreItem xmlns:ds="http://schemas.openxmlformats.org/officeDocument/2006/customXml" ds:itemID="{8D60027D-B63E-433E-BB56-64F598DA4B11}">
  <ds:schemaRefs/>
</ds:datastoreItem>
</file>

<file path=customXml/itemProps62.xml><?xml version="1.0" encoding="utf-8"?>
<ds:datastoreItem xmlns:ds="http://schemas.openxmlformats.org/officeDocument/2006/customXml" ds:itemID="{770147CE-A769-4AE3-8C83-D3EE097591E9}">
  <ds:schemaRefs/>
</ds:datastoreItem>
</file>

<file path=customXml/itemProps63.xml><?xml version="1.0" encoding="utf-8"?>
<ds:datastoreItem xmlns:ds="http://schemas.openxmlformats.org/officeDocument/2006/customXml" ds:itemID="{F487FA18-B183-4F5A-8036-514678617CC3}">
  <ds:schemaRefs/>
</ds:datastoreItem>
</file>

<file path=customXml/itemProps64.xml><?xml version="1.0" encoding="utf-8"?>
<ds:datastoreItem xmlns:ds="http://schemas.openxmlformats.org/officeDocument/2006/customXml" ds:itemID="{4A031D13-FB89-4BED-A5D1-8C6790295E4F}">
  <ds:schemaRefs/>
</ds:datastoreItem>
</file>

<file path=customXml/itemProps65.xml><?xml version="1.0" encoding="utf-8"?>
<ds:datastoreItem xmlns:ds="http://schemas.openxmlformats.org/officeDocument/2006/customXml" ds:itemID="{96FB179F-70DE-4D6D-964C-32C097C9FDB5}">
  <ds:schemaRefs/>
</ds:datastoreItem>
</file>

<file path=customXml/itemProps66.xml><?xml version="1.0" encoding="utf-8"?>
<ds:datastoreItem xmlns:ds="http://schemas.openxmlformats.org/officeDocument/2006/customXml" ds:itemID="{8F48FEAB-6809-4618-A041-59D5FBA0E3FC}">
  <ds:schemaRefs/>
</ds:datastoreItem>
</file>

<file path=customXml/itemProps67.xml><?xml version="1.0" encoding="utf-8"?>
<ds:datastoreItem xmlns:ds="http://schemas.openxmlformats.org/officeDocument/2006/customXml" ds:itemID="{D2488027-0B6B-44BD-91E4-B18323506F05}">
  <ds:schemaRefs/>
</ds:datastoreItem>
</file>

<file path=customXml/itemProps68.xml><?xml version="1.0" encoding="utf-8"?>
<ds:datastoreItem xmlns:ds="http://schemas.openxmlformats.org/officeDocument/2006/customXml" ds:itemID="{6676DF0E-1FCC-47B2-AA1F-7966BD03FC82}">
  <ds:schemaRefs/>
</ds:datastoreItem>
</file>

<file path=customXml/itemProps69.xml><?xml version="1.0" encoding="utf-8"?>
<ds:datastoreItem xmlns:ds="http://schemas.openxmlformats.org/officeDocument/2006/customXml" ds:itemID="{4DD858B1-FD57-439F-8483-D9CC9D202107}">
  <ds:schemaRefs/>
</ds:datastoreItem>
</file>

<file path=customXml/itemProps7.xml><?xml version="1.0" encoding="utf-8"?>
<ds:datastoreItem xmlns:ds="http://schemas.openxmlformats.org/officeDocument/2006/customXml" ds:itemID="{C1422F45-04DB-421D-8796-270006657806}">
  <ds:schemaRefs>
    <ds:schemaRef ds:uri="http://purl.org/dc/dcmitype/"/>
    <ds:schemaRef ds:uri="http://schemas.microsoft.com/office/2006/metadata/properties"/>
    <ds:schemaRef ds:uri="http://purl.org/dc/elements/1.1/"/>
    <ds:schemaRef ds:uri="e9c739d8-6b6e-49b1-b49a-67813032cf54"/>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s>
</ds:datastoreItem>
</file>

<file path=customXml/itemProps70.xml><?xml version="1.0" encoding="utf-8"?>
<ds:datastoreItem xmlns:ds="http://schemas.openxmlformats.org/officeDocument/2006/customXml" ds:itemID="{626BBCBB-1894-4E66-BA48-9E91CE3ACBA0}">
  <ds:schemaRefs/>
</ds:datastoreItem>
</file>

<file path=customXml/itemProps71.xml><?xml version="1.0" encoding="utf-8"?>
<ds:datastoreItem xmlns:ds="http://schemas.openxmlformats.org/officeDocument/2006/customXml" ds:itemID="{D9C199C0-33A2-4E62-87A3-8671D7394BFB}">
  <ds:schemaRefs/>
</ds:datastoreItem>
</file>

<file path=customXml/itemProps72.xml><?xml version="1.0" encoding="utf-8"?>
<ds:datastoreItem xmlns:ds="http://schemas.openxmlformats.org/officeDocument/2006/customXml" ds:itemID="{6862E863-2C15-4759-AC40-45894D82F65B}">
  <ds:schemaRefs/>
</ds:datastoreItem>
</file>

<file path=customXml/itemProps73.xml><?xml version="1.0" encoding="utf-8"?>
<ds:datastoreItem xmlns:ds="http://schemas.openxmlformats.org/officeDocument/2006/customXml" ds:itemID="{D2A4F031-FF28-4EAB-8B5A-83869DDE2CBC}">
  <ds:schemaRefs/>
</ds:datastoreItem>
</file>

<file path=customXml/itemProps74.xml><?xml version="1.0" encoding="utf-8"?>
<ds:datastoreItem xmlns:ds="http://schemas.openxmlformats.org/officeDocument/2006/customXml" ds:itemID="{D1212A82-F5CF-4A26-88F0-62FB28B679F6}">
  <ds:schemaRefs/>
</ds:datastoreItem>
</file>

<file path=customXml/itemProps75.xml><?xml version="1.0" encoding="utf-8"?>
<ds:datastoreItem xmlns:ds="http://schemas.openxmlformats.org/officeDocument/2006/customXml" ds:itemID="{F444086E-23D4-43AE-9B84-AA7543534A61}">
  <ds:schemaRefs/>
</ds:datastoreItem>
</file>

<file path=customXml/itemProps8.xml><?xml version="1.0" encoding="utf-8"?>
<ds:datastoreItem xmlns:ds="http://schemas.openxmlformats.org/officeDocument/2006/customXml" ds:itemID="{CADBF508-8339-4D68-AFC7-F48A5356F3D4}">
  <ds:schemaRefs/>
</ds:datastoreItem>
</file>

<file path=customXml/itemProps9.xml><?xml version="1.0" encoding="utf-8"?>
<ds:datastoreItem xmlns:ds="http://schemas.openxmlformats.org/officeDocument/2006/customXml" ds:itemID="{59A2CE86-F134-4DCE-AD82-6069CA2AB32C}">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
  <TotalTime>10762</TotalTime>
  <Words>1690</Words>
  <Application>Microsoft Office PowerPoint</Application>
  <PresentationFormat>Custom</PresentationFormat>
  <Paragraphs>195</Paragraphs>
  <Slides>13</Slides>
  <Notes>11</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13</vt:i4>
      </vt:variant>
    </vt:vector>
  </HeadingPairs>
  <TitlesOfParts>
    <vt:vector size="35" baseType="lpstr">
      <vt:lpstr>72</vt:lpstr>
      <vt:lpstr>72 Brand</vt:lpstr>
      <vt:lpstr>72 Brand Medium</vt:lpstr>
      <vt:lpstr>Arial</vt:lpstr>
      <vt:lpstr>Arial Unicode MS</vt:lpstr>
      <vt:lpstr>Calibri</vt:lpstr>
      <vt:lpstr>Courier New</vt:lpstr>
      <vt:lpstr>Segoe UI</vt:lpstr>
      <vt:lpstr>Symbol</vt:lpstr>
      <vt:lpstr>wingdings</vt:lpstr>
      <vt:lpstr>wingdings</vt:lpstr>
      <vt:lpstr>SAP 2022 16x9 black</vt:lpstr>
      <vt:lpstr>SAP 2022 16x9 blue</vt:lpstr>
      <vt:lpstr>2_SAP 2020 16x9 white</vt:lpstr>
      <vt:lpstr>2_SAP 2022 16x9 white</vt:lpstr>
      <vt:lpstr>3_SAP 2022 16x9 white</vt:lpstr>
      <vt:lpstr>5_SAP 2022 16x9 white</vt:lpstr>
      <vt:lpstr>1_SAP 2022 16x9 black</vt:lpstr>
      <vt:lpstr>7_SAP 2022 16x9 white</vt:lpstr>
      <vt:lpstr>8_SAP 2022 16x9 white</vt:lpstr>
      <vt:lpstr>1_SAP 2022 16x9 white</vt:lpstr>
      <vt:lpstr>think-cell Slide</vt:lpstr>
      <vt:lpstr>SAP CS&amp;D APJ Early Talent Program Developing a Solution Proposal</vt:lpstr>
      <vt:lpstr>Solution Proposal Presentation Requirements </vt:lpstr>
      <vt:lpstr>Software Recommendations</vt:lpstr>
      <vt:lpstr>Fill out this Template for your Solutioning</vt:lpstr>
      <vt:lpstr>Fill out this Template for your Solutioning</vt:lpstr>
      <vt:lpstr>Fill out this Template for your Solutioning</vt:lpstr>
      <vt:lpstr>Fill out this Template for your Solutioning</vt:lpstr>
      <vt:lpstr>Next Steps</vt:lpstr>
      <vt:lpstr>Problem: Large Volumes of Incoming business documents</vt:lpstr>
      <vt:lpstr>Solution: Automation and Document Information Extraction</vt:lpstr>
      <vt:lpstr>Solution: Automation and Document Information Extraction for Accounts Payable</vt:lpstr>
      <vt:lpstr>SAP Build Process Automation HXM Use Case – Employment Offer Letter Creation</vt:lpstr>
      <vt:lpstr>SAP Build Process Automation Employment Offer Letter Process Automation Solution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Genge, Nikolaj</dc:creator>
  <cp:keywords>2022/16:9/white</cp:keywords>
  <dc:description/>
  <cp:lastModifiedBy>Mahawar, Harsh</cp:lastModifiedBy>
  <cp:revision>36</cp:revision>
  <dcterms:created xsi:type="dcterms:W3CDTF">2022-01-17T08:59:40Z</dcterms:created>
  <dcterms:modified xsi:type="dcterms:W3CDTF">2025-10-15T05:40:30Z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0x0101004B7F33F5164843458C511F06EE7CC68D</vt:lpwstr>
  </property>
  <property fmtid="{D5CDD505-2E9C-101B-9397-08002B2CF9AE}" pid="9" name="TemplafyTimeStamp">
    <vt:lpwstr>2021-10-26T11:53:43</vt:lpwstr>
  </property>
  <property fmtid="{D5CDD505-2E9C-101B-9397-08002B2CF9AE}" pid="10" name="TemplafyTenantId">
    <vt:lpwstr>sap</vt:lpwstr>
  </property>
  <property fmtid="{D5CDD505-2E9C-101B-9397-08002B2CF9AE}" pid="11" name="TemplafyTemplateId">
    <vt:lpwstr>637556598540321568</vt:lpwstr>
  </property>
  <property fmtid="{D5CDD505-2E9C-101B-9397-08002B2CF9AE}" pid="12" name="TemplafyUserProfileId">
    <vt:lpwstr>637731684820054009</vt:lpwstr>
  </property>
  <property fmtid="{D5CDD505-2E9C-101B-9397-08002B2CF9AE}" pid="13" name="TemplafyLanguageCode">
    <vt:lpwstr>en-US</vt:lpwstr>
  </property>
  <property fmtid="{D5CDD505-2E9C-101B-9397-08002B2CF9AE}" pid="14" name="TemplafyFromBlank">
    <vt:bool>false</vt:bool>
  </property>
  <property fmtid="{D5CDD505-2E9C-101B-9397-08002B2CF9AE}" pid="15" name="Order">
    <vt:r8>8800</vt:r8>
  </property>
  <property fmtid="{D5CDD505-2E9C-101B-9397-08002B2CF9AE}" pid="16" name="xd_Signature">
    <vt:bool>false</vt:bool>
  </property>
  <property fmtid="{D5CDD505-2E9C-101B-9397-08002B2CF9AE}" pid="17" name="xd_ProgID">
    <vt:lpwstr/>
  </property>
  <property fmtid="{D5CDD505-2E9C-101B-9397-08002B2CF9AE}" pid="18" name="_SourceUrl">
    <vt:lpwstr/>
  </property>
  <property fmtid="{D5CDD505-2E9C-101B-9397-08002B2CF9AE}" pid="19" name="_SharedFileIndex">
    <vt:lpwstr/>
  </property>
  <property fmtid="{D5CDD505-2E9C-101B-9397-08002B2CF9AE}" pid="20" name="ComplianceAssetId">
    <vt:lpwstr/>
  </property>
  <property fmtid="{D5CDD505-2E9C-101B-9397-08002B2CF9AE}" pid="21" name="TemplateUrl">
    <vt:lpwstr/>
  </property>
  <property fmtid="{D5CDD505-2E9C-101B-9397-08002B2CF9AE}" pid="22" name="_ExtendedDescription">
    <vt:lpwstr/>
  </property>
  <property fmtid="{D5CDD505-2E9C-101B-9397-08002B2CF9AE}" pid="23" name="TriggerFlowInfo">
    <vt:lpwstr/>
  </property>
</Properties>
</file>